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  <p:sldMasterId id="2147483732" r:id="rId2"/>
    <p:sldMasterId id="2147483744" r:id="rId3"/>
    <p:sldMasterId id="2147483756" r:id="rId4"/>
  </p:sldMasterIdLst>
  <p:sldIdLst>
    <p:sldId id="256" r:id="rId5"/>
    <p:sldId id="434" r:id="rId6"/>
    <p:sldId id="420" r:id="rId7"/>
    <p:sldId id="375" r:id="rId8"/>
    <p:sldId id="448" r:id="rId9"/>
    <p:sldId id="461" r:id="rId10"/>
    <p:sldId id="481" r:id="rId11"/>
    <p:sldId id="480" r:id="rId12"/>
    <p:sldId id="460" r:id="rId13"/>
    <p:sldId id="482" r:id="rId14"/>
    <p:sldId id="451" r:id="rId15"/>
    <p:sldId id="483" r:id="rId16"/>
    <p:sldId id="484" r:id="rId17"/>
    <p:sldId id="485" r:id="rId18"/>
    <p:sldId id="444" r:id="rId19"/>
    <p:sldId id="463" r:id="rId20"/>
    <p:sldId id="464" r:id="rId21"/>
    <p:sldId id="465" r:id="rId22"/>
    <p:sldId id="466" r:id="rId23"/>
    <p:sldId id="467" r:id="rId24"/>
    <p:sldId id="472" r:id="rId25"/>
    <p:sldId id="474" r:id="rId26"/>
    <p:sldId id="475" r:id="rId27"/>
    <p:sldId id="476" r:id="rId28"/>
    <p:sldId id="477" r:id="rId29"/>
    <p:sldId id="478" r:id="rId30"/>
    <p:sldId id="479" r:id="rId31"/>
    <p:sldId id="489" r:id="rId32"/>
    <p:sldId id="490" r:id="rId33"/>
    <p:sldId id="491" r:id="rId34"/>
    <p:sldId id="488" r:id="rId35"/>
    <p:sldId id="486" r:id="rId36"/>
    <p:sldId id="431" r:id="rId37"/>
    <p:sldId id="487" r:id="rId38"/>
    <p:sldId id="432" r:id="rId39"/>
    <p:sldId id="433" r:id="rId40"/>
    <p:sldId id="462" r:id="rId41"/>
  </p:sldIdLst>
  <p:sldSz cx="9144000" cy="6858000" type="screen4x3"/>
  <p:notesSz cx="6858000" cy="9144000"/>
  <p:embeddedFontLst>
    <p:embeddedFont>
      <p:font typeface="Bahnschrift SemiLight" panose="020B0502040204020203" pitchFamily="34" charset="0"/>
      <p:regular r:id="rId42"/>
    </p:embeddedFont>
    <p:embeddedFont>
      <p:font typeface="Arita Buri Medium Bold" panose="020B0600000101010101" charset="-127"/>
      <p:regular r:id="rId43"/>
    </p:embeddedFont>
    <p:embeddedFont>
      <p:font typeface="한컴 소망 B" panose="02020603020101020101" pitchFamily="18" charset="-127"/>
      <p:regular r:id="rId44"/>
    </p:embeddedFont>
    <p:embeddedFont>
      <p:font typeface="Arial Black" panose="020B0A04020102020204" pitchFamily="34" charset="0"/>
      <p:bold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나눔바른고딕" panose="020B0600000101010101" charset="-127"/>
      <p:regular r:id="rId48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HY견고딕" panose="02030600000101010101" pitchFamily="18" charset="-127"/>
      <p:regular r:id="rId54"/>
    </p:embeddedFont>
    <p:embeddedFont>
      <p:font typeface="나눔고딕" panose="020D0604000000000000" pitchFamily="50" charset="-127"/>
      <p:regular r:id="rId55"/>
      <p:bold r:id="rId56"/>
    </p:embeddedFont>
    <p:embeddedFont>
      <p:font typeface="Calibri Light" panose="020F0302020204030204" pitchFamily="34" charset="0"/>
      <p:regular r:id="rId57"/>
      <p:italic r:id="rId58"/>
    </p:embeddedFont>
    <p:embeddedFont>
      <p:font typeface="한컴바탕" panose="02030600000101010101" pitchFamily="18" charset="2"/>
      <p:regular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9299"/>
    <a:srgbClr val="C0BDB8"/>
    <a:srgbClr val="2E2C2F"/>
    <a:srgbClr val="F0ECE9"/>
    <a:srgbClr val="EA83A5"/>
    <a:srgbClr val="F3DF68"/>
    <a:srgbClr val="FDE23F"/>
    <a:srgbClr val="5B97A4"/>
    <a:srgbClr val="449CAF"/>
    <a:srgbClr val="EAA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85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264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4.xml"/><Relationship Id="rId51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415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920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5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309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752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118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701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84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71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669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653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0861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692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7443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7507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022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1434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865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230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251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618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517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9386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970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286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382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212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3887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8454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35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9766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3163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20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1511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9698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6664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0863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4020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482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442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44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6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3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068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633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505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E5FAB-8077-44B0-A3F8-A7DF14921B5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01361-ADE2-4BE0-8C7A-6E5D952289D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07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8650492-62C2-44A4-A046-85158F9DD3C8}"/>
              </a:ext>
            </a:extLst>
          </p:cNvPr>
          <p:cNvSpPr txBox="1"/>
          <p:nvPr/>
        </p:nvSpPr>
        <p:spPr>
          <a:xfrm>
            <a:off x="2579199" y="2101526"/>
            <a:ext cx="3985601" cy="9925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50" b="1" dirty="0">
                <a:latin typeface="Arial Black" panose="020B0A04020102020204" pitchFamily="34" charset="0"/>
                <a:ea typeface="Arita Buri Medium"/>
              </a:rPr>
              <a:t>Metabucks</a:t>
            </a:r>
          </a:p>
          <a:p>
            <a:pPr algn="dist"/>
            <a:endParaRPr lang="ko-KR" altLang="en-US" dirty="0">
              <a:ln w="19050">
                <a:solidFill>
                  <a:srgbClr val="F1ECD3"/>
                </a:solidFill>
              </a:ln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DCF269-4AEB-4278-93CB-D6273C81F748}"/>
              </a:ext>
            </a:extLst>
          </p:cNvPr>
          <p:cNvSpPr/>
          <p:nvPr/>
        </p:nvSpPr>
        <p:spPr>
          <a:xfrm>
            <a:off x="2278078" y="1199960"/>
            <a:ext cx="4496602" cy="2630079"/>
          </a:xfrm>
          <a:prstGeom prst="rect">
            <a:avLst/>
          </a:prstGeom>
          <a:noFill/>
          <a:ln w="60325" cap="rnd">
            <a:gradFill flip="none" rotWithShape="1">
              <a:gsLst>
                <a:gs pos="0">
                  <a:srgbClr val="E4A1B7"/>
                </a:gs>
                <a:gs pos="100000">
                  <a:srgbClr val="AAA4CA"/>
                </a:gs>
              </a:gsLst>
              <a:lin ang="5400000" scaled="1"/>
              <a:tileRect/>
            </a:gradFill>
            <a:round/>
          </a:ln>
          <a:effectLst>
            <a:outerShdw blurRad="38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350">
              <a:solidFill>
                <a:srgbClr val="F2DD68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77517" y="3981600"/>
            <a:ext cx="363432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/>
              <a:t>자바</a:t>
            </a:r>
            <a:r>
              <a:rPr lang="en-US" altLang="ko-KR" sz="1350" dirty="0"/>
              <a:t>,</a:t>
            </a:r>
            <a:r>
              <a:rPr lang="ko-KR" altLang="en-US" sz="1350" dirty="0" err="1"/>
              <a:t>파이썬기반</a:t>
            </a:r>
            <a:r>
              <a:rPr lang="ko-KR" altLang="en-US" sz="1350" dirty="0"/>
              <a:t> 빅데이터분석 </a:t>
            </a:r>
            <a:r>
              <a:rPr lang="ko-KR" altLang="en-US" sz="1350" dirty="0" err="1"/>
              <a:t>머신러닝활용</a:t>
            </a:r>
            <a:endParaRPr lang="ko-KR" altLang="en-US" sz="1350" dirty="0"/>
          </a:p>
        </p:txBody>
      </p:sp>
      <p:sp>
        <p:nvSpPr>
          <p:cNvPr id="13" name="직사각형 12"/>
          <p:cNvSpPr/>
          <p:nvPr/>
        </p:nvSpPr>
        <p:spPr>
          <a:xfrm>
            <a:off x="4093382" y="3253095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무인카페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38597" y="4570524"/>
            <a:ext cx="74571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atin typeface="Bahnschrift SemiLight" panose="020B0502040204020203" pitchFamily="34" charset="0"/>
              </a:rPr>
              <a:t>C</a:t>
            </a:r>
            <a:r>
              <a:rPr lang="ko-KR" altLang="en-US" sz="2700" dirty="0">
                <a:latin typeface="Bahnschrift SemiLight" panose="020B0502040204020203" pitchFamily="34" charset="0"/>
              </a:rPr>
              <a:t>팀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3702708" y="5316054"/>
            <a:ext cx="1907487" cy="558971"/>
            <a:chOff x="4304886" y="5908712"/>
            <a:chExt cx="2543316" cy="745295"/>
          </a:xfrm>
        </p:grpSpPr>
        <p:sp>
          <p:nvSpPr>
            <p:cNvPr id="16" name="TextBox 15"/>
            <p:cNvSpPr txBox="1"/>
            <p:nvPr/>
          </p:nvSpPr>
          <p:spPr>
            <a:xfrm>
              <a:off x="5019402" y="5976899"/>
              <a:ext cx="18288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kumimoji="1" lang="ko-KR" altLang="en-US" sz="135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Times New Roman" pitchFamily="18" charset="0"/>
                </a:rPr>
                <a:t>이젠</a:t>
              </a:r>
              <a:r>
                <a:rPr kumimoji="1" lang="en-US" altLang="ko-KR" sz="135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Times New Roman" pitchFamily="18" charset="0"/>
                </a:rPr>
                <a:t>IT</a:t>
              </a:r>
              <a:r>
                <a:rPr kumimoji="1" lang="ko-KR" altLang="en-US" sz="135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Times New Roman" pitchFamily="18" charset="0"/>
                </a:rPr>
                <a:t>아카데미</a:t>
              </a:r>
            </a:p>
            <a:p>
              <a:r>
                <a:rPr lang="en-US" altLang="ko-KR" sz="135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2022-05-27</a:t>
              </a:r>
              <a:endParaRPr lang="ko-KR" altLang="en-US" sz="135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886" y="5908712"/>
              <a:ext cx="714516" cy="714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0773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58236"/>
            <a:ext cx="9144000" cy="5899764"/>
          </a:xfrm>
          <a:prstGeom prst="rect">
            <a:avLst/>
          </a:prstGeom>
          <a:solidFill>
            <a:schemeClr val="tx1">
              <a:lumMod val="50000"/>
              <a:lumOff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67104" y="255424"/>
            <a:ext cx="4141894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개발 일정 관리 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04" y="1041420"/>
            <a:ext cx="8686065" cy="57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63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3634662" y="2385850"/>
            <a:ext cx="1740455" cy="2805118"/>
            <a:chOff x="884447" y="1224265"/>
            <a:chExt cx="2320606" cy="3740157"/>
          </a:xfrm>
        </p:grpSpPr>
        <p:sp>
          <p:nvSpPr>
            <p:cNvPr id="44" name="자유형: 도형 22">
              <a:extLst>
                <a:ext uri="{FF2B5EF4-FFF2-40B4-BE49-F238E27FC236}">
                  <a16:creationId xmlns:a16="http://schemas.microsoft.com/office/drawing/2014/main" id="{2CFC63A3-96C1-1C49-AEC1-399BB45133E4}"/>
                </a:ext>
              </a:extLst>
            </p:cNvPr>
            <p:cNvSpPr/>
            <p:nvPr/>
          </p:nvSpPr>
          <p:spPr>
            <a:xfrm>
              <a:off x="884447" y="1369499"/>
              <a:ext cx="2320606" cy="3594923"/>
            </a:xfrm>
            <a:custGeom>
              <a:avLst/>
              <a:gdLst>
                <a:gd name="connsiteX0" fmla="*/ 1162469 w 2320606"/>
                <a:gd name="connsiteY0" fmla="*/ 0 h 3579882"/>
                <a:gd name="connsiteX1" fmla="*/ 1512297 w 2320606"/>
                <a:gd name="connsiteY1" fmla="*/ 349828 h 3579882"/>
                <a:gd name="connsiteX2" fmla="*/ 2234187 w 2320606"/>
                <a:gd name="connsiteY2" fmla="*/ 349828 h 3579882"/>
                <a:gd name="connsiteX3" fmla="*/ 2320606 w 2320606"/>
                <a:gd name="connsiteY3" fmla="*/ 436247 h 3579882"/>
                <a:gd name="connsiteX4" fmla="*/ 2320606 w 2320606"/>
                <a:gd name="connsiteY4" fmla="*/ 3493463 h 3579882"/>
                <a:gd name="connsiteX5" fmla="*/ 2234187 w 2320606"/>
                <a:gd name="connsiteY5" fmla="*/ 3579882 h 3579882"/>
                <a:gd name="connsiteX6" fmla="*/ 86419 w 2320606"/>
                <a:gd name="connsiteY6" fmla="*/ 3579882 h 3579882"/>
                <a:gd name="connsiteX7" fmla="*/ 0 w 2320606"/>
                <a:gd name="connsiteY7" fmla="*/ 3493463 h 3579882"/>
                <a:gd name="connsiteX8" fmla="*/ 0 w 2320606"/>
                <a:gd name="connsiteY8" fmla="*/ 436247 h 3579882"/>
                <a:gd name="connsiteX9" fmla="*/ 86419 w 2320606"/>
                <a:gd name="connsiteY9" fmla="*/ 349828 h 3579882"/>
                <a:gd name="connsiteX10" fmla="*/ 812641 w 2320606"/>
                <a:gd name="connsiteY10" fmla="*/ 349828 h 3579882"/>
                <a:gd name="connsiteX11" fmla="*/ 1162469 w 2320606"/>
                <a:gd name="connsiteY11" fmla="*/ 0 h 35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0606" h="3579882">
                  <a:moveTo>
                    <a:pt x="1162469" y="0"/>
                  </a:moveTo>
                  <a:cubicBezTo>
                    <a:pt x="1355674" y="0"/>
                    <a:pt x="1512297" y="156623"/>
                    <a:pt x="1512297" y="349828"/>
                  </a:cubicBezTo>
                  <a:lnTo>
                    <a:pt x="2234187" y="349828"/>
                  </a:lnTo>
                  <a:cubicBezTo>
                    <a:pt x="2281915" y="349828"/>
                    <a:pt x="2320606" y="388519"/>
                    <a:pt x="2320606" y="436247"/>
                  </a:cubicBezTo>
                  <a:lnTo>
                    <a:pt x="2320606" y="3493463"/>
                  </a:lnTo>
                  <a:cubicBezTo>
                    <a:pt x="2320606" y="3541191"/>
                    <a:pt x="2281915" y="3579882"/>
                    <a:pt x="2234187" y="3579882"/>
                  </a:cubicBezTo>
                  <a:lnTo>
                    <a:pt x="86419" y="3579882"/>
                  </a:lnTo>
                  <a:cubicBezTo>
                    <a:pt x="38691" y="3579882"/>
                    <a:pt x="0" y="3541191"/>
                    <a:pt x="0" y="3493463"/>
                  </a:cubicBezTo>
                  <a:lnTo>
                    <a:pt x="0" y="436247"/>
                  </a:lnTo>
                  <a:cubicBezTo>
                    <a:pt x="0" y="388519"/>
                    <a:pt x="38691" y="349828"/>
                    <a:pt x="86419" y="349828"/>
                  </a:cubicBezTo>
                  <a:lnTo>
                    <a:pt x="812641" y="349828"/>
                  </a:lnTo>
                  <a:cubicBezTo>
                    <a:pt x="812641" y="156623"/>
                    <a:pt x="969264" y="0"/>
                    <a:pt x="11624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0292F85-D3FE-D24C-B201-9BB2C1DC3A1D}"/>
                </a:ext>
              </a:extLst>
            </p:cNvPr>
            <p:cNvSpPr/>
            <p:nvPr/>
          </p:nvSpPr>
          <p:spPr>
            <a:xfrm>
              <a:off x="1148728" y="1224265"/>
              <a:ext cx="1874406" cy="818423"/>
            </a:xfrm>
            <a:prstGeom prst="ellipse">
              <a:avLst/>
            </a:prstGeom>
            <a:solidFill>
              <a:srgbClr val="AAA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AB621B-AA06-EA43-94B1-8EE0FCA9DE33}"/>
                </a:ext>
              </a:extLst>
            </p:cNvPr>
            <p:cNvSpPr txBox="1"/>
            <p:nvPr/>
          </p:nvSpPr>
          <p:spPr>
            <a:xfrm>
              <a:off x="1070590" y="2574520"/>
              <a:ext cx="2063727" cy="1600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defRPr>
              </a:lvl1pPr>
            </a:lstStyle>
            <a:p>
              <a:pPr lvl="0" algn="l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 Java(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기본 언어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  <a:p>
              <a:pPr algn="l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2. HTML</a:t>
              </a:r>
            </a:p>
            <a:p>
              <a:pPr algn="l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3. JSP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l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4. Java Script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l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5. jQuery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F19AE3-4977-DE44-BEE5-4E62C6885CB5}"/>
                </a:ext>
              </a:extLst>
            </p:cNvPr>
            <p:cNvSpPr txBox="1"/>
            <p:nvPr/>
          </p:nvSpPr>
          <p:spPr>
            <a:xfrm>
              <a:off x="1070590" y="1350880"/>
              <a:ext cx="19715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u="none" strike="noStrike" cap="none" spc="0" normalizeH="0" baseline="0">
                  <a:ln>
                    <a:noFill/>
                  </a:ln>
                  <a:solidFill>
                    <a:srgbClr val="F1ECD3"/>
                  </a:solidFill>
                  <a:effectLst/>
                  <a:uLnTx/>
                  <a:uFillTx/>
                  <a:latin typeface="Sandoll Nemony2 02 Basic Lt" panose="020B0600000101010101" pitchFamily="34" charset="-127"/>
                  <a:ea typeface="Sandoll Nemony2 02 Basic Lt" panose="020B0600000101010101" pitchFamily="34" charset="-127"/>
                </a:defRPr>
              </a:lvl1pPr>
            </a:lstStyle>
            <a:p>
              <a:r>
                <a:rPr lang="ko-KR" altLang="en-US" sz="1500" b="1" dirty="0">
                  <a:solidFill>
                    <a:schemeClr val="bg1"/>
                  </a:solidFill>
                </a:rPr>
                <a:t>프로그래밍</a:t>
              </a:r>
              <a:endParaRPr lang="en-US" altLang="ko-KR" sz="1500" b="1" dirty="0">
                <a:solidFill>
                  <a:schemeClr val="bg1"/>
                </a:solidFill>
              </a:endParaRPr>
            </a:p>
            <a:p>
              <a:r>
                <a:rPr lang="ko-KR" altLang="en-US" sz="1500" b="1" dirty="0">
                  <a:solidFill>
                    <a:schemeClr val="bg1"/>
                  </a:solidFill>
                </a:rPr>
                <a:t>언어</a:t>
              </a:r>
              <a:endParaRPr lang="en-US" altLang="ko-KR" sz="1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890091" y="2381780"/>
            <a:ext cx="1740455" cy="2805118"/>
            <a:chOff x="884447" y="1224265"/>
            <a:chExt cx="2320606" cy="3740157"/>
          </a:xfrm>
        </p:grpSpPr>
        <p:sp>
          <p:nvSpPr>
            <p:cNvPr id="51" name="자유형: 도형 22">
              <a:extLst>
                <a:ext uri="{FF2B5EF4-FFF2-40B4-BE49-F238E27FC236}">
                  <a16:creationId xmlns:a16="http://schemas.microsoft.com/office/drawing/2014/main" id="{2CFC63A3-96C1-1C49-AEC1-399BB45133E4}"/>
                </a:ext>
              </a:extLst>
            </p:cNvPr>
            <p:cNvSpPr/>
            <p:nvPr/>
          </p:nvSpPr>
          <p:spPr>
            <a:xfrm>
              <a:off x="884447" y="1369499"/>
              <a:ext cx="2320606" cy="3594923"/>
            </a:xfrm>
            <a:custGeom>
              <a:avLst/>
              <a:gdLst>
                <a:gd name="connsiteX0" fmla="*/ 1162469 w 2320606"/>
                <a:gd name="connsiteY0" fmla="*/ 0 h 3579882"/>
                <a:gd name="connsiteX1" fmla="*/ 1512297 w 2320606"/>
                <a:gd name="connsiteY1" fmla="*/ 349828 h 3579882"/>
                <a:gd name="connsiteX2" fmla="*/ 2234187 w 2320606"/>
                <a:gd name="connsiteY2" fmla="*/ 349828 h 3579882"/>
                <a:gd name="connsiteX3" fmla="*/ 2320606 w 2320606"/>
                <a:gd name="connsiteY3" fmla="*/ 436247 h 3579882"/>
                <a:gd name="connsiteX4" fmla="*/ 2320606 w 2320606"/>
                <a:gd name="connsiteY4" fmla="*/ 3493463 h 3579882"/>
                <a:gd name="connsiteX5" fmla="*/ 2234187 w 2320606"/>
                <a:gd name="connsiteY5" fmla="*/ 3579882 h 3579882"/>
                <a:gd name="connsiteX6" fmla="*/ 86419 w 2320606"/>
                <a:gd name="connsiteY6" fmla="*/ 3579882 h 3579882"/>
                <a:gd name="connsiteX7" fmla="*/ 0 w 2320606"/>
                <a:gd name="connsiteY7" fmla="*/ 3493463 h 3579882"/>
                <a:gd name="connsiteX8" fmla="*/ 0 w 2320606"/>
                <a:gd name="connsiteY8" fmla="*/ 436247 h 3579882"/>
                <a:gd name="connsiteX9" fmla="*/ 86419 w 2320606"/>
                <a:gd name="connsiteY9" fmla="*/ 349828 h 3579882"/>
                <a:gd name="connsiteX10" fmla="*/ 812641 w 2320606"/>
                <a:gd name="connsiteY10" fmla="*/ 349828 h 3579882"/>
                <a:gd name="connsiteX11" fmla="*/ 1162469 w 2320606"/>
                <a:gd name="connsiteY11" fmla="*/ 0 h 35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0606" h="3579882">
                  <a:moveTo>
                    <a:pt x="1162469" y="0"/>
                  </a:moveTo>
                  <a:cubicBezTo>
                    <a:pt x="1355674" y="0"/>
                    <a:pt x="1512297" y="156623"/>
                    <a:pt x="1512297" y="349828"/>
                  </a:cubicBezTo>
                  <a:lnTo>
                    <a:pt x="2234187" y="349828"/>
                  </a:lnTo>
                  <a:cubicBezTo>
                    <a:pt x="2281915" y="349828"/>
                    <a:pt x="2320606" y="388519"/>
                    <a:pt x="2320606" y="436247"/>
                  </a:cubicBezTo>
                  <a:lnTo>
                    <a:pt x="2320606" y="3493463"/>
                  </a:lnTo>
                  <a:cubicBezTo>
                    <a:pt x="2320606" y="3541191"/>
                    <a:pt x="2281915" y="3579882"/>
                    <a:pt x="2234187" y="3579882"/>
                  </a:cubicBezTo>
                  <a:lnTo>
                    <a:pt x="86419" y="3579882"/>
                  </a:lnTo>
                  <a:cubicBezTo>
                    <a:pt x="38691" y="3579882"/>
                    <a:pt x="0" y="3541191"/>
                    <a:pt x="0" y="3493463"/>
                  </a:cubicBezTo>
                  <a:lnTo>
                    <a:pt x="0" y="436247"/>
                  </a:lnTo>
                  <a:cubicBezTo>
                    <a:pt x="0" y="388519"/>
                    <a:pt x="38691" y="349828"/>
                    <a:pt x="86419" y="349828"/>
                  </a:cubicBezTo>
                  <a:lnTo>
                    <a:pt x="812641" y="349828"/>
                  </a:lnTo>
                  <a:cubicBezTo>
                    <a:pt x="812641" y="156623"/>
                    <a:pt x="969264" y="0"/>
                    <a:pt x="11624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0292F85-D3FE-D24C-B201-9BB2C1DC3A1D}"/>
                </a:ext>
              </a:extLst>
            </p:cNvPr>
            <p:cNvSpPr/>
            <p:nvPr/>
          </p:nvSpPr>
          <p:spPr>
            <a:xfrm>
              <a:off x="1148728" y="1224265"/>
              <a:ext cx="1874406" cy="818423"/>
            </a:xfrm>
            <a:prstGeom prst="ellipse">
              <a:avLst/>
            </a:prstGeom>
            <a:solidFill>
              <a:srgbClr val="AAA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AB621B-AA06-EA43-94B1-8EE0FCA9DE33}"/>
                </a:ext>
              </a:extLst>
            </p:cNvPr>
            <p:cNvSpPr txBox="1"/>
            <p:nvPr/>
          </p:nvSpPr>
          <p:spPr>
            <a:xfrm>
              <a:off x="962354" y="2699585"/>
              <a:ext cx="2164793" cy="1895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defRPr>
              </a:lvl1pPr>
            </a:lstStyle>
            <a:p>
              <a:pPr marL="257175" indent="-257175" algn="l"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MySQL (ver8.0)</a:t>
              </a:r>
            </a:p>
            <a:p>
              <a:pPr marL="257175" indent="-257175" algn="l"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JDK (ver1.8)</a:t>
              </a:r>
            </a:p>
            <a:p>
              <a:pPr lvl="0" algn="l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3.  JRE (ver1.8)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l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4.  Apache Tomcat      	(ver8.5)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AF19AE3-4977-DE44-BEE5-4E62C6885CB5}"/>
                </a:ext>
              </a:extLst>
            </p:cNvPr>
            <p:cNvSpPr txBox="1"/>
            <p:nvPr/>
          </p:nvSpPr>
          <p:spPr>
            <a:xfrm>
              <a:off x="1098616" y="1463272"/>
              <a:ext cx="19715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u="none" strike="noStrike" cap="none" spc="0" normalizeH="0" baseline="0">
                  <a:ln>
                    <a:noFill/>
                  </a:ln>
                  <a:solidFill>
                    <a:srgbClr val="F1ECD3"/>
                  </a:solidFill>
                  <a:effectLst/>
                  <a:uLnTx/>
                  <a:uFillTx/>
                  <a:latin typeface="Sandoll Nemony2 02 Basic Lt" panose="020B0600000101010101" pitchFamily="34" charset="-127"/>
                  <a:ea typeface="Sandoll Nemony2 02 Basic Lt" panose="020B0600000101010101" pitchFamily="34" charset="-127"/>
                </a:defRPr>
              </a:lvl1pPr>
            </a:lstStyle>
            <a:p>
              <a:r>
                <a:rPr lang="ko-KR" altLang="en-US" sz="1500" b="1" dirty="0">
                  <a:solidFill>
                    <a:schemeClr val="bg1"/>
                  </a:solidFill>
                </a:rPr>
                <a:t>개발환경</a:t>
              </a:r>
              <a:endParaRPr lang="en-US" altLang="ko-KR" sz="1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459046" y="2381781"/>
            <a:ext cx="1740455" cy="2805118"/>
            <a:chOff x="884447" y="1224265"/>
            <a:chExt cx="2320606" cy="3740157"/>
          </a:xfrm>
        </p:grpSpPr>
        <p:sp>
          <p:nvSpPr>
            <p:cNvPr id="57" name="자유형: 도형 22">
              <a:extLst>
                <a:ext uri="{FF2B5EF4-FFF2-40B4-BE49-F238E27FC236}">
                  <a16:creationId xmlns:a16="http://schemas.microsoft.com/office/drawing/2014/main" id="{2CFC63A3-96C1-1C49-AEC1-399BB45133E4}"/>
                </a:ext>
              </a:extLst>
            </p:cNvPr>
            <p:cNvSpPr/>
            <p:nvPr/>
          </p:nvSpPr>
          <p:spPr>
            <a:xfrm>
              <a:off x="884447" y="1369499"/>
              <a:ext cx="2320606" cy="3594923"/>
            </a:xfrm>
            <a:custGeom>
              <a:avLst/>
              <a:gdLst>
                <a:gd name="connsiteX0" fmla="*/ 1162469 w 2320606"/>
                <a:gd name="connsiteY0" fmla="*/ 0 h 3579882"/>
                <a:gd name="connsiteX1" fmla="*/ 1512297 w 2320606"/>
                <a:gd name="connsiteY1" fmla="*/ 349828 h 3579882"/>
                <a:gd name="connsiteX2" fmla="*/ 2234187 w 2320606"/>
                <a:gd name="connsiteY2" fmla="*/ 349828 h 3579882"/>
                <a:gd name="connsiteX3" fmla="*/ 2320606 w 2320606"/>
                <a:gd name="connsiteY3" fmla="*/ 436247 h 3579882"/>
                <a:gd name="connsiteX4" fmla="*/ 2320606 w 2320606"/>
                <a:gd name="connsiteY4" fmla="*/ 3493463 h 3579882"/>
                <a:gd name="connsiteX5" fmla="*/ 2234187 w 2320606"/>
                <a:gd name="connsiteY5" fmla="*/ 3579882 h 3579882"/>
                <a:gd name="connsiteX6" fmla="*/ 86419 w 2320606"/>
                <a:gd name="connsiteY6" fmla="*/ 3579882 h 3579882"/>
                <a:gd name="connsiteX7" fmla="*/ 0 w 2320606"/>
                <a:gd name="connsiteY7" fmla="*/ 3493463 h 3579882"/>
                <a:gd name="connsiteX8" fmla="*/ 0 w 2320606"/>
                <a:gd name="connsiteY8" fmla="*/ 436247 h 3579882"/>
                <a:gd name="connsiteX9" fmla="*/ 86419 w 2320606"/>
                <a:gd name="connsiteY9" fmla="*/ 349828 h 3579882"/>
                <a:gd name="connsiteX10" fmla="*/ 812641 w 2320606"/>
                <a:gd name="connsiteY10" fmla="*/ 349828 h 3579882"/>
                <a:gd name="connsiteX11" fmla="*/ 1162469 w 2320606"/>
                <a:gd name="connsiteY11" fmla="*/ 0 h 35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0606" h="3579882">
                  <a:moveTo>
                    <a:pt x="1162469" y="0"/>
                  </a:moveTo>
                  <a:cubicBezTo>
                    <a:pt x="1355674" y="0"/>
                    <a:pt x="1512297" y="156623"/>
                    <a:pt x="1512297" y="349828"/>
                  </a:cubicBezTo>
                  <a:lnTo>
                    <a:pt x="2234187" y="349828"/>
                  </a:lnTo>
                  <a:cubicBezTo>
                    <a:pt x="2281915" y="349828"/>
                    <a:pt x="2320606" y="388519"/>
                    <a:pt x="2320606" y="436247"/>
                  </a:cubicBezTo>
                  <a:lnTo>
                    <a:pt x="2320606" y="3493463"/>
                  </a:lnTo>
                  <a:cubicBezTo>
                    <a:pt x="2320606" y="3541191"/>
                    <a:pt x="2281915" y="3579882"/>
                    <a:pt x="2234187" y="3579882"/>
                  </a:cubicBezTo>
                  <a:lnTo>
                    <a:pt x="86419" y="3579882"/>
                  </a:lnTo>
                  <a:cubicBezTo>
                    <a:pt x="38691" y="3579882"/>
                    <a:pt x="0" y="3541191"/>
                    <a:pt x="0" y="3493463"/>
                  </a:cubicBezTo>
                  <a:lnTo>
                    <a:pt x="0" y="436247"/>
                  </a:lnTo>
                  <a:cubicBezTo>
                    <a:pt x="0" y="388519"/>
                    <a:pt x="38691" y="349828"/>
                    <a:pt x="86419" y="349828"/>
                  </a:cubicBezTo>
                  <a:lnTo>
                    <a:pt x="812641" y="349828"/>
                  </a:lnTo>
                  <a:cubicBezTo>
                    <a:pt x="812641" y="156623"/>
                    <a:pt x="969264" y="0"/>
                    <a:pt x="11624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0292F85-D3FE-D24C-B201-9BB2C1DC3A1D}"/>
                </a:ext>
              </a:extLst>
            </p:cNvPr>
            <p:cNvSpPr/>
            <p:nvPr/>
          </p:nvSpPr>
          <p:spPr>
            <a:xfrm>
              <a:off x="1148728" y="1224265"/>
              <a:ext cx="1874406" cy="818423"/>
            </a:xfrm>
            <a:prstGeom prst="ellipse">
              <a:avLst/>
            </a:prstGeom>
            <a:solidFill>
              <a:srgbClr val="AAA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AB621B-AA06-EA43-94B1-8EE0FCA9DE33}"/>
                </a:ext>
              </a:extLst>
            </p:cNvPr>
            <p:cNvSpPr txBox="1"/>
            <p:nvPr/>
          </p:nvSpPr>
          <p:spPr>
            <a:xfrm>
              <a:off x="1016586" y="2859764"/>
              <a:ext cx="2138687" cy="1009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defRPr>
              </a:lvl1pPr>
            </a:lstStyle>
            <a:p>
              <a:pPr algn="l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 eXERD(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모델링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 </a:t>
              </a:r>
            </a:p>
            <a:p>
              <a:pPr algn="l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2. Ajax</a:t>
              </a:r>
            </a:p>
            <a:p>
              <a:pPr algn="l"/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AF19AE3-4977-DE44-BEE5-4E62C6885CB5}"/>
                </a:ext>
              </a:extLst>
            </p:cNvPr>
            <p:cNvSpPr txBox="1"/>
            <p:nvPr/>
          </p:nvSpPr>
          <p:spPr>
            <a:xfrm>
              <a:off x="1100176" y="1463272"/>
              <a:ext cx="19715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u="none" strike="noStrike" cap="none" spc="0" normalizeH="0" baseline="0">
                  <a:ln>
                    <a:noFill/>
                  </a:ln>
                  <a:solidFill>
                    <a:srgbClr val="F1ECD3"/>
                  </a:solidFill>
                  <a:effectLst/>
                  <a:uLnTx/>
                  <a:uFillTx/>
                  <a:latin typeface="Sandoll Nemony2 02 Basic Lt" panose="020B0600000101010101" pitchFamily="34" charset="-127"/>
                  <a:ea typeface="Sandoll Nemony2 02 Basic Lt" panose="020B0600000101010101" pitchFamily="34" charset="-127"/>
                </a:defRPr>
              </a:lvl1pPr>
            </a:lstStyle>
            <a:p>
              <a:r>
                <a:rPr lang="ko-KR" altLang="en-US" sz="1500" b="1" dirty="0">
                  <a:solidFill>
                    <a:schemeClr val="bg1"/>
                  </a:solidFill>
                </a:rPr>
                <a:t>개발도구</a:t>
              </a:r>
              <a:endParaRPr lang="en-US" altLang="ko-KR" sz="15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9" name="모서리가 둥근 직사각형 68"/>
          <p:cNvSpPr/>
          <p:nvPr/>
        </p:nvSpPr>
        <p:spPr>
          <a:xfrm>
            <a:off x="179639" y="509866"/>
            <a:ext cx="4141894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개발 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환경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42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67104" y="255424"/>
            <a:ext cx="4141894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DB 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설계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029797"/>
            <a:ext cx="914400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3" y="1176793"/>
            <a:ext cx="8999134" cy="55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4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67104" y="255424"/>
            <a:ext cx="274644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폴더 구조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0" y="1495730"/>
            <a:ext cx="1910918" cy="52661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776" y="1495730"/>
            <a:ext cx="2193142" cy="52661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60" y="1495730"/>
            <a:ext cx="2135604" cy="526619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166950" y="941120"/>
            <a:ext cx="1868035" cy="414344"/>
            <a:chOff x="1166950" y="941120"/>
            <a:chExt cx="1868035" cy="414344"/>
          </a:xfrm>
        </p:grpSpPr>
        <p:sp>
          <p:nvSpPr>
            <p:cNvPr id="8" name="TextBox 7"/>
            <p:cNvSpPr txBox="1"/>
            <p:nvPr/>
          </p:nvSpPr>
          <p:spPr>
            <a:xfrm>
              <a:off x="1166950" y="941120"/>
              <a:ext cx="1868035" cy="4143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3919"/>
                </a:lnSpc>
              </a:pPr>
              <a:endParaRPr lang="en-US" altLang="ko-KR" b="1" dirty="0">
                <a:latin typeface="Arita Buri Medium Bold" panose="020B0600000101010101" charset="-127"/>
                <a:ea typeface="Arita Buri Medium Bold" panose="020B0600000101010101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46969" y="98613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홈페이지</a:t>
              </a:r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117460" y="986132"/>
            <a:ext cx="1868035" cy="414344"/>
            <a:chOff x="1166950" y="941120"/>
            <a:chExt cx="1868035" cy="414344"/>
          </a:xfrm>
        </p:grpSpPr>
        <p:sp>
          <p:nvSpPr>
            <p:cNvPr id="13" name="TextBox 12"/>
            <p:cNvSpPr txBox="1"/>
            <p:nvPr/>
          </p:nvSpPr>
          <p:spPr>
            <a:xfrm>
              <a:off x="1166950" y="941120"/>
              <a:ext cx="1868035" cy="4143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3919"/>
                </a:lnSpc>
              </a:pPr>
              <a:endParaRPr lang="en-US" altLang="ko-KR" b="1" dirty="0">
                <a:latin typeface="Arita Buri Medium Bold" panose="020B0600000101010101" charset="-127"/>
                <a:ea typeface="Arita Buri Medium Bold" panose="020B0600000101010101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01411" y="977653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KIOSK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410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91" y="1542553"/>
            <a:ext cx="2111567" cy="52162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828" y="2597891"/>
            <a:ext cx="1482369" cy="155279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67104" y="255424"/>
            <a:ext cx="274644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폴더 구조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27" y="1542553"/>
            <a:ext cx="1994077" cy="51322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04" y="1542553"/>
            <a:ext cx="1950720" cy="513224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56165" y="1043920"/>
            <a:ext cx="1660252" cy="414344"/>
            <a:chOff x="1166950" y="941120"/>
            <a:chExt cx="1868035" cy="414344"/>
          </a:xfrm>
        </p:grpSpPr>
        <p:sp>
          <p:nvSpPr>
            <p:cNvPr id="10" name="TextBox 9"/>
            <p:cNvSpPr txBox="1"/>
            <p:nvPr/>
          </p:nvSpPr>
          <p:spPr>
            <a:xfrm>
              <a:off x="1166950" y="941120"/>
              <a:ext cx="1868035" cy="4143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3919"/>
                </a:lnSpc>
              </a:pPr>
              <a:endParaRPr lang="en-US" altLang="ko-KR" b="1" dirty="0">
                <a:latin typeface="Arita Buri Medium Bold" panose="020B0600000101010101" charset="-127"/>
                <a:ea typeface="Arita Buri Medium Bold" panose="020B0600000101010101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20282" y="955103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POS</a:t>
              </a:r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842317" y="1034600"/>
            <a:ext cx="1868035" cy="414344"/>
            <a:chOff x="1166950" y="941120"/>
            <a:chExt cx="1868035" cy="414344"/>
          </a:xfrm>
        </p:grpSpPr>
        <p:sp>
          <p:nvSpPr>
            <p:cNvPr id="13" name="TextBox 12"/>
            <p:cNvSpPr txBox="1"/>
            <p:nvPr/>
          </p:nvSpPr>
          <p:spPr>
            <a:xfrm>
              <a:off x="1166950" y="941120"/>
              <a:ext cx="1868035" cy="4143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3919"/>
                </a:lnSpc>
              </a:pPr>
              <a:endParaRPr lang="en-US" altLang="ko-KR" b="1" dirty="0">
                <a:latin typeface="Arita Buri Medium Bold" panose="020B0600000101010101" charset="-127"/>
                <a:ea typeface="Arita Buri Medium Bold" panose="020B0600000101010101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46969" y="98613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메타오더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6921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9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B24BA5A-719F-EA40-971E-2183CBA1F1C4}"/>
              </a:ext>
            </a:extLst>
          </p:cNvPr>
          <p:cNvSpPr txBox="1"/>
          <p:nvPr/>
        </p:nvSpPr>
        <p:spPr>
          <a:xfrm>
            <a:off x="643236" y="2503308"/>
            <a:ext cx="7855557" cy="1708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250" dirty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유즈케이스 </a:t>
            </a:r>
            <a:endParaRPr lang="en-US" altLang="ko-KR" sz="5250" dirty="0">
              <a:ln w="19050">
                <a:solidFill>
                  <a:srgbClr val="F0ECE9"/>
                </a:solidFill>
              </a:ln>
              <a:noFill/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  <a:p>
            <a:pPr algn="ctr"/>
            <a:r>
              <a:rPr lang="ko-KR" altLang="en-US" sz="5250" dirty="0">
                <a:ln w="19050">
                  <a:solidFill>
                    <a:srgbClr val="F0ECE9"/>
                  </a:solidFill>
                </a:ln>
                <a:solidFill>
                  <a:srgbClr val="939299"/>
                </a:solidFill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다이어그램</a:t>
            </a:r>
            <a:endParaRPr lang="ko-KR" altLang="en-US" sz="5250" dirty="0">
              <a:ln w="19050">
                <a:noFill/>
              </a:ln>
              <a:solidFill>
                <a:srgbClr val="939299"/>
              </a:solidFill>
              <a:effectLst>
                <a:outerShdw dist="101600" dir="2700000" algn="tl" rotWithShape="0">
                  <a:srgbClr val="EA83A5"/>
                </a:outerShdw>
              </a:effectLst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8296584"/>
      </p:ext>
    </p:extLst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9542" y="1569136"/>
            <a:ext cx="8842058" cy="4371152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2" y="1698216"/>
            <a:ext cx="8572499" cy="411299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49542" y="589379"/>
            <a:ext cx="464680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유스케이스 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–</a:t>
            </a: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전체 시스템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507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9542" y="1569136"/>
            <a:ext cx="8842058" cy="4371152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2" y="1695452"/>
            <a:ext cx="8585598" cy="416567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49542" y="621184"/>
            <a:ext cx="464680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유스케이스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432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9542" y="1569136"/>
            <a:ext cx="8842058" cy="4371152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41" y="1748790"/>
            <a:ext cx="8557260" cy="410042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0029" y="661163"/>
            <a:ext cx="464680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유스케이스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-KIOSK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325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9542" y="1569136"/>
            <a:ext cx="8842058" cy="4371152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1" y="1786891"/>
            <a:ext cx="8488680" cy="404034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49542" y="642112"/>
            <a:ext cx="464680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유스케이스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-POS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318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F40B77A-5D70-4D92-80C7-467547F95E8F}"/>
              </a:ext>
            </a:extLst>
          </p:cNvPr>
          <p:cNvGrpSpPr/>
          <p:nvPr/>
        </p:nvGrpSpPr>
        <p:grpSpPr>
          <a:xfrm>
            <a:off x="803673" y="2996090"/>
            <a:ext cx="7536656" cy="2315914"/>
            <a:chOff x="1071562" y="2851784"/>
            <a:chExt cx="10048875" cy="308788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489CA96-EFD0-43C1-A061-FE39393EFB13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5939669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4900386-EE33-490F-BFEE-866327CB7AE4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5702139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E4B2715-95D9-4244-9AB8-698B7911B6B4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5464610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CEE1654-FF6D-4D66-9F70-2650A343F32F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5227080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42E4962-3B8E-4A31-BB7D-FDD5B80474DF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4989551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DDFDD0C-9B07-43AA-9563-E50E7D5AB830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4752021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443FE20-9E85-4CC6-92D6-CD9A09AEB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4514491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24876D6-CC3D-47CA-A1CF-B7B0B1989E14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4276962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6F975B6-743E-48A6-B4D9-3461C78C706F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4039432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4F329CF-784E-4C36-8B88-4505A7D936D6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3801902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88DFAB8-F852-4C7F-B7F0-1F23FFAAC9E0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3564373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A3CB824-BF6F-4422-85B5-56DDD72D6894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3326843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CC06AE0-CA37-4006-8971-F6E822A0708B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3089314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313E22A-4590-48A9-A1E1-F3BF6B7BD1C0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2851784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F8F69E2-039F-4AE6-8853-A0818A70B7CD}"/>
              </a:ext>
            </a:extLst>
          </p:cNvPr>
          <p:cNvSpPr/>
          <p:nvPr/>
        </p:nvSpPr>
        <p:spPr>
          <a:xfrm>
            <a:off x="907257" y="3026003"/>
            <a:ext cx="7322344" cy="1778794"/>
          </a:xfrm>
          <a:custGeom>
            <a:avLst/>
            <a:gdLst>
              <a:gd name="connsiteX0" fmla="*/ 0 w 9763125"/>
              <a:gd name="connsiteY0" fmla="*/ 2371725 h 2371725"/>
              <a:gd name="connsiteX1" fmla="*/ 2447925 w 9763125"/>
              <a:gd name="connsiteY1" fmla="*/ 1533525 h 2371725"/>
              <a:gd name="connsiteX2" fmla="*/ 4610100 w 9763125"/>
              <a:gd name="connsiteY2" fmla="*/ 1666875 h 2371725"/>
              <a:gd name="connsiteX3" fmla="*/ 6134100 w 9763125"/>
              <a:gd name="connsiteY3" fmla="*/ 1352550 h 2371725"/>
              <a:gd name="connsiteX4" fmla="*/ 7515225 w 9763125"/>
              <a:gd name="connsiteY4" fmla="*/ 723900 h 2371725"/>
              <a:gd name="connsiteX5" fmla="*/ 8829675 w 9763125"/>
              <a:gd name="connsiteY5" fmla="*/ 409575 h 2371725"/>
              <a:gd name="connsiteX6" fmla="*/ 9763125 w 9763125"/>
              <a:gd name="connsiteY6" fmla="*/ 0 h 237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63125" h="2371725">
                <a:moveTo>
                  <a:pt x="0" y="2371725"/>
                </a:moveTo>
                <a:cubicBezTo>
                  <a:pt x="839787" y="2011362"/>
                  <a:pt x="1679575" y="1651000"/>
                  <a:pt x="2447925" y="1533525"/>
                </a:cubicBezTo>
                <a:cubicBezTo>
                  <a:pt x="3216275" y="1416050"/>
                  <a:pt x="3995738" y="1697037"/>
                  <a:pt x="4610100" y="1666875"/>
                </a:cubicBezTo>
                <a:cubicBezTo>
                  <a:pt x="5224462" y="1636713"/>
                  <a:pt x="5649913" y="1509712"/>
                  <a:pt x="6134100" y="1352550"/>
                </a:cubicBezTo>
                <a:cubicBezTo>
                  <a:pt x="6618287" y="1195388"/>
                  <a:pt x="7065963" y="881062"/>
                  <a:pt x="7515225" y="723900"/>
                </a:cubicBezTo>
                <a:cubicBezTo>
                  <a:pt x="7964487" y="566738"/>
                  <a:pt x="8455025" y="530225"/>
                  <a:pt x="8829675" y="409575"/>
                </a:cubicBezTo>
                <a:cubicBezTo>
                  <a:pt x="9204325" y="288925"/>
                  <a:pt x="9483725" y="144462"/>
                  <a:pt x="9763125" y="0"/>
                </a:cubicBezTo>
              </a:path>
            </a:pathLst>
          </a:custGeom>
          <a:noFill/>
          <a:ln w="47625" cap="rnd">
            <a:solidFill>
              <a:srgbClr val="8FACCE"/>
            </a:solidFill>
            <a:round/>
          </a:ln>
          <a:effectLst>
            <a:outerShdw blurRad="762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82846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CBA283B-5D48-41DA-8909-199546331622}"/>
              </a:ext>
            </a:extLst>
          </p:cNvPr>
          <p:cNvSpPr/>
          <p:nvPr/>
        </p:nvSpPr>
        <p:spPr>
          <a:xfrm>
            <a:off x="892970" y="3309720"/>
            <a:ext cx="7422356" cy="1367092"/>
          </a:xfrm>
          <a:custGeom>
            <a:avLst/>
            <a:gdLst>
              <a:gd name="connsiteX0" fmla="*/ 0 w 9896475"/>
              <a:gd name="connsiteY0" fmla="*/ 1172973 h 1869099"/>
              <a:gd name="connsiteX1" fmla="*/ 1019175 w 9896475"/>
              <a:gd name="connsiteY1" fmla="*/ 1296798 h 1869099"/>
              <a:gd name="connsiteX2" fmla="*/ 2219325 w 9896475"/>
              <a:gd name="connsiteY2" fmla="*/ 1696848 h 1869099"/>
              <a:gd name="connsiteX3" fmla="*/ 3429000 w 9896475"/>
              <a:gd name="connsiteY3" fmla="*/ 1868298 h 1869099"/>
              <a:gd name="connsiteX4" fmla="*/ 4371975 w 9896475"/>
              <a:gd name="connsiteY4" fmla="*/ 1725423 h 1869099"/>
              <a:gd name="connsiteX5" fmla="*/ 5143500 w 9896475"/>
              <a:gd name="connsiteY5" fmla="*/ 1058673 h 1869099"/>
              <a:gd name="connsiteX6" fmla="*/ 5934075 w 9896475"/>
              <a:gd name="connsiteY6" fmla="*/ 439548 h 1869099"/>
              <a:gd name="connsiteX7" fmla="*/ 6953250 w 9896475"/>
              <a:gd name="connsiteY7" fmla="*/ 1398 h 1869099"/>
              <a:gd name="connsiteX8" fmla="*/ 7924800 w 9896475"/>
              <a:gd name="connsiteY8" fmla="*/ 582423 h 1869099"/>
              <a:gd name="connsiteX9" fmla="*/ 9048750 w 9896475"/>
              <a:gd name="connsiteY9" fmla="*/ 906273 h 1869099"/>
              <a:gd name="connsiteX10" fmla="*/ 9896475 w 9896475"/>
              <a:gd name="connsiteY10" fmla="*/ 963423 h 1869099"/>
              <a:gd name="connsiteX0" fmla="*/ 0 w 9896475"/>
              <a:gd name="connsiteY0" fmla="*/ 1135036 h 1831162"/>
              <a:gd name="connsiteX1" fmla="*/ 1019175 w 9896475"/>
              <a:gd name="connsiteY1" fmla="*/ 1258861 h 1831162"/>
              <a:gd name="connsiteX2" fmla="*/ 2219325 w 9896475"/>
              <a:gd name="connsiteY2" fmla="*/ 1658911 h 1831162"/>
              <a:gd name="connsiteX3" fmla="*/ 3429000 w 9896475"/>
              <a:gd name="connsiteY3" fmla="*/ 1830361 h 1831162"/>
              <a:gd name="connsiteX4" fmla="*/ 4371975 w 9896475"/>
              <a:gd name="connsiteY4" fmla="*/ 1687486 h 1831162"/>
              <a:gd name="connsiteX5" fmla="*/ 5143500 w 9896475"/>
              <a:gd name="connsiteY5" fmla="*/ 1020736 h 1831162"/>
              <a:gd name="connsiteX6" fmla="*/ 5934075 w 9896475"/>
              <a:gd name="connsiteY6" fmla="*/ 401611 h 1831162"/>
              <a:gd name="connsiteX7" fmla="*/ 6800850 w 9896475"/>
              <a:gd name="connsiteY7" fmla="*/ 1561 h 1831162"/>
              <a:gd name="connsiteX8" fmla="*/ 7924800 w 9896475"/>
              <a:gd name="connsiteY8" fmla="*/ 544486 h 1831162"/>
              <a:gd name="connsiteX9" fmla="*/ 9048750 w 9896475"/>
              <a:gd name="connsiteY9" fmla="*/ 868336 h 1831162"/>
              <a:gd name="connsiteX10" fmla="*/ 9896475 w 9896475"/>
              <a:gd name="connsiteY10" fmla="*/ 925486 h 1831162"/>
              <a:gd name="connsiteX0" fmla="*/ 0 w 9896475"/>
              <a:gd name="connsiteY0" fmla="*/ 1125557 h 1821683"/>
              <a:gd name="connsiteX1" fmla="*/ 1019175 w 9896475"/>
              <a:gd name="connsiteY1" fmla="*/ 1249382 h 1821683"/>
              <a:gd name="connsiteX2" fmla="*/ 2219325 w 9896475"/>
              <a:gd name="connsiteY2" fmla="*/ 1649432 h 1821683"/>
              <a:gd name="connsiteX3" fmla="*/ 3429000 w 9896475"/>
              <a:gd name="connsiteY3" fmla="*/ 1820882 h 1821683"/>
              <a:gd name="connsiteX4" fmla="*/ 4371975 w 9896475"/>
              <a:gd name="connsiteY4" fmla="*/ 1678007 h 1821683"/>
              <a:gd name="connsiteX5" fmla="*/ 5143500 w 9896475"/>
              <a:gd name="connsiteY5" fmla="*/ 1011257 h 1821683"/>
              <a:gd name="connsiteX6" fmla="*/ 5934075 w 9896475"/>
              <a:gd name="connsiteY6" fmla="*/ 392132 h 1821683"/>
              <a:gd name="connsiteX7" fmla="*/ 6848475 w 9896475"/>
              <a:gd name="connsiteY7" fmla="*/ 1607 h 1821683"/>
              <a:gd name="connsiteX8" fmla="*/ 7924800 w 9896475"/>
              <a:gd name="connsiteY8" fmla="*/ 535007 h 1821683"/>
              <a:gd name="connsiteX9" fmla="*/ 9048750 w 9896475"/>
              <a:gd name="connsiteY9" fmla="*/ 858857 h 1821683"/>
              <a:gd name="connsiteX10" fmla="*/ 9896475 w 9896475"/>
              <a:gd name="connsiteY10" fmla="*/ 916007 h 1821683"/>
              <a:gd name="connsiteX0" fmla="*/ 0 w 9896475"/>
              <a:gd name="connsiteY0" fmla="*/ 1126663 h 1822789"/>
              <a:gd name="connsiteX1" fmla="*/ 1019175 w 9896475"/>
              <a:gd name="connsiteY1" fmla="*/ 1250488 h 1822789"/>
              <a:gd name="connsiteX2" fmla="*/ 2219325 w 9896475"/>
              <a:gd name="connsiteY2" fmla="*/ 1650538 h 1822789"/>
              <a:gd name="connsiteX3" fmla="*/ 3429000 w 9896475"/>
              <a:gd name="connsiteY3" fmla="*/ 1821988 h 1822789"/>
              <a:gd name="connsiteX4" fmla="*/ 4371975 w 9896475"/>
              <a:gd name="connsiteY4" fmla="*/ 1679113 h 1822789"/>
              <a:gd name="connsiteX5" fmla="*/ 5143500 w 9896475"/>
              <a:gd name="connsiteY5" fmla="*/ 1012363 h 1822789"/>
              <a:gd name="connsiteX6" fmla="*/ 5934075 w 9896475"/>
              <a:gd name="connsiteY6" fmla="*/ 393238 h 1822789"/>
              <a:gd name="connsiteX7" fmla="*/ 6848475 w 9896475"/>
              <a:gd name="connsiteY7" fmla="*/ 2713 h 1822789"/>
              <a:gd name="connsiteX8" fmla="*/ 7972425 w 9896475"/>
              <a:gd name="connsiteY8" fmla="*/ 583738 h 1822789"/>
              <a:gd name="connsiteX9" fmla="*/ 9048750 w 9896475"/>
              <a:gd name="connsiteY9" fmla="*/ 859963 h 1822789"/>
              <a:gd name="connsiteX10" fmla="*/ 9896475 w 9896475"/>
              <a:gd name="connsiteY10" fmla="*/ 917113 h 1822789"/>
              <a:gd name="connsiteX0" fmla="*/ 0 w 9896475"/>
              <a:gd name="connsiteY0" fmla="*/ 1126663 h 1822789"/>
              <a:gd name="connsiteX1" fmla="*/ 1019175 w 9896475"/>
              <a:gd name="connsiteY1" fmla="*/ 1250488 h 1822789"/>
              <a:gd name="connsiteX2" fmla="*/ 2219325 w 9896475"/>
              <a:gd name="connsiteY2" fmla="*/ 1650538 h 1822789"/>
              <a:gd name="connsiteX3" fmla="*/ 3429000 w 9896475"/>
              <a:gd name="connsiteY3" fmla="*/ 1821988 h 1822789"/>
              <a:gd name="connsiteX4" fmla="*/ 4371975 w 9896475"/>
              <a:gd name="connsiteY4" fmla="*/ 1679113 h 1822789"/>
              <a:gd name="connsiteX5" fmla="*/ 5143500 w 9896475"/>
              <a:gd name="connsiteY5" fmla="*/ 1012363 h 1822789"/>
              <a:gd name="connsiteX6" fmla="*/ 5934075 w 9896475"/>
              <a:gd name="connsiteY6" fmla="*/ 393238 h 1822789"/>
              <a:gd name="connsiteX7" fmla="*/ 6848475 w 9896475"/>
              <a:gd name="connsiteY7" fmla="*/ 2713 h 1822789"/>
              <a:gd name="connsiteX8" fmla="*/ 7972425 w 9896475"/>
              <a:gd name="connsiteY8" fmla="*/ 583738 h 1822789"/>
              <a:gd name="connsiteX9" fmla="*/ 9048750 w 9896475"/>
              <a:gd name="connsiteY9" fmla="*/ 888538 h 1822789"/>
              <a:gd name="connsiteX10" fmla="*/ 9896475 w 9896475"/>
              <a:gd name="connsiteY10" fmla="*/ 917113 h 1822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96475" h="1822789">
                <a:moveTo>
                  <a:pt x="0" y="1126663"/>
                </a:moveTo>
                <a:cubicBezTo>
                  <a:pt x="324643" y="1144919"/>
                  <a:pt x="649287" y="1163175"/>
                  <a:pt x="1019175" y="1250488"/>
                </a:cubicBezTo>
                <a:cubicBezTo>
                  <a:pt x="1389063" y="1337801"/>
                  <a:pt x="1817688" y="1555288"/>
                  <a:pt x="2219325" y="1650538"/>
                </a:cubicBezTo>
                <a:cubicBezTo>
                  <a:pt x="2620962" y="1745788"/>
                  <a:pt x="3070225" y="1817226"/>
                  <a:pt x="3429000" y="1821988"/>
                </a:cubicBezTo>
                <a:cubicBezTo>
                  <a:pt x="3787775" y="1826750"/>
                  <a:pt x="4086225" y="1814050"/>
                  <a:pt x="4371975" y="1679113"/>
                </a:cubicBezTo>
                <a:cubicBezTo>
                  <a:pt x="4657725" y="1544176"/>
                  <a:pt x="4883150" y="1226675"/>
                  <a:pt x="5143500" y="1012363"/>
                </a:cubicBezTo>
                <a:cubicBezTo>
                  <a:pt x="5403850" y="798051"/>
                  <a:pt x="5649912" y="561513"/>
                  <a:pt x="5934075" y="393238"/>
                </a:cubicBezTo>
                <a:cubicBezTo>
                  <a:pt x="6218238" y="224963"/>
                  <a:pt x="6508750" y="-29037"/>
                  <a:pt x="6848475" y="2713"/>
                </a:cubicBezTo>
                <a:cubicBezTo>
                  <a:pt x="7188200" y="34463"/>
                  <a:pt x="7605713" y="436101"/>
                  <a:pt x="7972425" y="583738"/>
                </a:cubicBezTo>
                <a:cubicBezTo>
                  <a:pt x="8339138" y="731376"/>
                  <a:pt x="8720138" y="825038"/>
                  <a:pt x="9048750" y="888538"/>
                </a:cubicBezTo>
                <a:cubicBezTo>
                  <a:pt x="9377363" y="952038"/>
                  <a:pt x="9636919" y="920288"/>
                  <a:pt x="9896475" y="917113"/>
                </a:cubicBezTo>
              </a:path>
            </a:pathLst>
          </a:custGeom>
          <a:noFill/>
          <a:ln w="47625" cap="rnd">
            <a:solidFill>
              <a:srgbClr val="449CAF"/>
            </a:solidFill>
            <a:round/>
          </a:ln>
          <a:effectLst>
            <a:outerShdw blurRad="762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rgbClr val="82846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498B8BE-567D-415A-9F85-EE368465F5BA}"/>
              </a:ext>
            </a:extLst>
          </p:cNvPr>
          <p:cNvSpPr/>
          <p:nvPr/>
        </p:nvSpPr>
        <p:spPr>
          <a:xfrm>
            <a:off x="1930702" y="4294315"/>
            <a:ext cx="153383" cy="153383"/>
          </a:xfrm>
          <a:prstGeom prst="ellipse">
            <a:avLst/>
          </a:prstGeom>
          <a:solidFill>
            <a:srgbClr val="948ACA"/>
          </a:solidFill>
          <a:ln w="57150">
            <a:solidFill>
              <a:srgbClr val="F2DD68"/>
            </a:solidFill>
          </a:ln>
          <a:effectLst>
            <a:outerShdw blurRad="38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3F4D6CE-C780-4A7D-898B-E43BE8074C96}"/>
              </a:ext>
            </a:extLst>
          </p:cNvPr>
          <p:cNvSpPr/>
          <p:nvPr/>
        </p:nvSpPr>
        <p:spPr>
          <a:xfrm>
            <a:off x="4491736" y="4184969"/>
            <a:ext cx="153383" cy="153383"/>
          </a:xfrm>
          <a:prstGeom prst="ellipse">
            <a:avLst/>
          </a:prstGeom>
          <a:solidFill>
            <a:srgbClr val="948ACA"/>
          </a:solidFill>
          <a:ln w="57150">
            <a:solidFill>
              <a:srgbClr val="F2DD68"/>
            </a:solidFill>
          </a:ln>
          <a:effectLst>
            <a:outerShdw blurRad="38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024F3D0-B9FA-42F5-8F0C-FAA07C5CA83B}"/>
              </a:ext>
            </a:extLst>
          </p:cNvPr>
          <p:cNvSpPr/>
          <p:nvPr/>
        </p:nvSpPr>
        <p:spPr>
          <a:xfrm>
            <a:off x="6456268" y="3496706"/>
            <a:ext cx="153383" cy="153383"/>
          </a:xfrm>
          <a:prstGeom prst="ellipse">
            <a:avLst/>
          </a:prstGeom>
          <a:solidFill>
            <a:srgbClr val="948ACA"/>
          </a:solidFill>
          <a:ln w="57150">
            <a:solidFill>
              <a:srgbClr val="F2DD68"/>
            </a:solidFill>
          </a:ln>
          <a:effectLst>
            <a:outerShdw blurRad="38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47E0354-A40D-429A-89B9-D946487B8CE7}"/>
              </a:ext>
            </a:extLst>
          </p:cNvPr>
          <p:cNvCxnSpPr>
            <a:stCxn id="24" idx="4"/>
          </p:cNvCxnSpPr>
          <p:nvPr/>
        </p:nvCxnSpPr>
        <p:spPr>
          <a:xfrm>
            <a:off x="2007393" y="4447699"/>
            <a:ext cx="0" cy="864305"/>
          </a:xfrm>
          <a:prstGeom prst="line">
            <a:avLst/>
          </a:prstGeom>
          <a:ln w="22225" cap="rnd">
            <a:solidFill>
              <a:srgbClr val="C0BDB8">
                <a:alpha val="40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A7A4A99-D922-4BC6-9759-4D4834D98422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4568430" y="4338354"/>
            <a:ext cx="3572" cy="986830"/>
          </a:xfrm>
          <a:prstGeom prst="line">
            <a:avLst/>
          </a:prstGeom>
          <a:ln w="22225" cap="rnd">
            <a:solidFill>
              <a:srgbClr val="C0BDB8">
                <a:alpha val="40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1EA1671-1578-4FF7-AEEF-D3D161CE17A5}"/>
              </a:ext>
            </a:extLst>
          </p:cNvPr>
          <p:cNvCxnSpPr>
            <a:cxnSpLocks/>
            <a:stCxn id="26" idx="4"/>
          </p:cNvCxnSpPr>
          <p:nvPr/>
        </p:nvCxnSpPr>
        <p:spPr>
          <a:xfrm>
            <a:off x="6532961" y="3650091"/>
            <a:ext cx="1786" cy="1686917"/>
          </a:xfrm>
          <a:prstGeom prst="line">
            <a:avLst/>
          </a:prstGeom>
          <a:ln w="22225" cap="rnd">
            <a:solidFill>
              <a:srgbClr val="C0BDB8">
                <a:alpha val="40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425D4D-BE76-4538-A274-583523172B42}"/>
              </a:ext>
            </a:extLst>
          </p:cNvPr>
          <p:cNvSpPr txBox="1"/>
          <p:nvPr/>
        </p:nvSpPr>
        <p:spPr>
          <a:xfrm>
            <a:off x="1762775" y="5351651"/>
            <a:ext cx="4892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D5B6A"/>
                </a:solidFill>
                <a:latin typeface="Sandoll 네모니2 06 Oblique Th" panose="020B0600000101010101" pitchFamily="34" charset="-127"/>
                <a:ea typeface="Sandoll 네모니2 06 Oblique Th" panose="020B0600000101010101" pitchFamily="34" charset="-127"/>
              </a:rPr>
              <a:t>8.24</a:t>
            </a:r>
            <a:endParaRPr lang="ko-KR" altLang="en-US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D5B6A"/>
              </a:solidFill>
              <a:latin typeface="Sandoll 네모니2 06 Oblique Th" panose="020B0600000101010101" pitchFamily="34" charset="-127"/>
              <a:ea typeface="Sandoll 네모니2 06 Oblique Th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A9272A-63F3-4C52-BEC0-A79B1C2811F8}"/>
              </a:ext>
            </a:extLst>
          </p:cNvPr>
          <p:cNvSpPr txBox="1"/>
          <p:nvPr/>
        </p:nvSpPr>
        <p:spPr>
          <a:xfrm>
            <a:off x="4323809" y="5351651"/>
            <a:ext cx="4892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D5B6A"/>
                </a:solidFill>
                <a:latin typeface="Sandoll 네모니2 06 Oblique Th" panose="020B0600000101010101" pitchFamily="34" charset="-127"/>
                <a:ea typeface="Sandoll 네모니2 06 Oblique Th" panose="020B0600000101010101" pitchFamily="34" charset="-127"/>
              </a:rPr>
              <a:t>9.24</a:t>
            </a:r>
            <a:endParaRPr lang="ko-KR" altLang="en-US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D5B6A"/>
              </a:solidFill>
              <a:latin typeface="Sandoll 네모니2 06 Oblique Th" panose="020B0600000101010101" pitchFamily="34" charset="-127"/>
              <a:ea typeface="Sandoll 네모니2 06 Oblique Th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EFE503-A44F-4E22-B252-AD36E71E7588}"/>
              </a:ext>
            </a:extLst>
          </p:cNvPr>
          <p:cNvSpPr txBox="1"/>
          <p:nvPr/>
        </p:nvSpPr>
        <p:spPr>
          <a:xfrm>
            <a:off x="6288343" y="5351651"/>
            <a:ext cx="4892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D5B6A"/>
                </a:solidFill>
                <a:latin typeface="Sandoll 네모니2 06 Oblique Th" panose="020B0600000101010101" pitchFamily="34" charset="-127"/>
                <a:ea typeface="Sandoll 네모니2 06 Oblique Th" panose="020B0600000101010101" pitchFamily="34" charset="-127"/>
              </a:rPr>
              <a:t>12.3</a:t>
            </a:r>
            <a:endParaRPr lang="ko-KR" altLang="en-US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D5B6A"/>
              </a:solidFill>
              <a:latin typeface="Sandoll 네모니2 06 Oblique Th" panose="020B0600000101010101" pitchFamily="34" charset="-127"/>
              <a:ea typeface="Sandoll 네모니2 06 Oblique Th" panose="020B0600000101010101" pitchFamily="34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2B17A7F-5E24-4737-A176-C67BB416D93D}"/>
              </a:ext>
            </a:extLst>
          </p:cNvPr>
          <p:cNvGrpSpPr/>
          <p:nvPr/>
        </p:nvGrpSpPr>
        <p:grpSpPr>
          <a:xfrm>
            <a:off x="1373767" y="2830012"/>
            <a:ext cx="1250720" cy="1234961"/>
            <a:chOff x="7481201" y="781332"/>
            <a:chExt cx="1667627" cy="1646615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B395F4C-4BE9-4DC8-BB68-4624CB7A672C}"/>
                </a:ext>
              </a:extLst>
            </p:cNvPr>
            <p:cNvSpPr/>
            <p:nvPr/>
          </p:nvSpPr>
          <p:spPr>
            <a:xfrm rot="10800000">
              <a:off x="7481201" y="781332"/>
              <a:ext cx="1667627" cy="1646615"/>
            </a:xfrm>
            <a:custGeom>
              <a:avLst/>
              <a:gdLst>
                <a:gd name="connsiteX0" fmla="*/ 1595840 w 1667627"/>
                <a:gd name="connsiteY0" fmla="*/ 1646615 h 1646615"/>
                <a:gd name="connsiteX1" fmla="*/ 71787 w 1667627"/>
                <a:gd name="connsiteY1" fmla="*/ 1646615 h 1646615"/>
                <a:gd name="connsiteX2" fmla="*/ 0 w 1667627"/>
                <a:gd name="connsiteY2" fmla="*/ 1574828 h 1646615"/>
                <a:gd name="connsiteX3" fmla="*/ 0 w 1667627"/>
                <a:gd name="connsiteY3" fmla="*/ 280932 h 1646615"/>
                <a:gd name="connsiteX4" fmla="*/ 71787 w 1667627"/>
                <a:gd name="connsiteY4" fmla="*/ 209145 h 1646615"/>
                <a:gd name="connsiteX5" fmla="*/ 705886 w 1667627"/>
                <a:gd name="connsiteY5" fmla="*/ 209145 h 1646615"/>
                <a:gd name="connsiteX6" fmla="*/ 833815 w 1667627"/>
                <a:gd name="connsiteY6" fmla="*/ 0 h 1646615"/>
                <a:gd name="connsiteX7" fmla="*/ 961743 w 1667627"/>
                <a:gd name="connsiteY7" fmla="*/ 209145 h 1646615"/>
                <a:gd name="connsiteX8" fmla="*/ 1595840 w 1667627"/>
                <a:gd name="connsiteY8" fmla="*/ 209145 h 1646615"/>
                <a:gd name="connsiteX9" fmla="*/ 1667627 w 1667627"/>
                <a:gd name="connsiteY9" fmla="*/ 280932 h 1646615"/>
                <a:gd name="connsiteX10" fmla="*/ 1667627 w 1667627"/>
                <a:gd name="connsiteY10" fmla="*/ 1574828 h 1646615"/>
                <a:gd name="connsiteX11" fmla="*/ 1595840 w 1667627"/>
                <a:gd name="connsiteY11" fmla="*/ 1646615 h 164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7627" h="1646615">
                  <a:moveTo>
                    <a:pt x="1595840" y="1646615"/>
                  </a:moveTo>
                  <a:lnTo>
                    <a:pt x="71787" y="1646615"/>
                  </a:lnTo>
                  <a:cubicBezTo>
                    <a:pt x="32140" y="1646615"/>
                    <a:pt x="0" y="1614475"/>
                    <a:pt x="0" y="1574828"/>
                  </a:cubicBezTo>
                  <a:lnTo>
                    <a:pt x="0" y="280932"/>
                  </a:lnTo>
                  <a:cubicBezTo>
                    <a:pt x="0" y="241285"/>
                    <a:pt x="32140" y="209145"/>
                    <a:pt x="71787" y="209145"/>
                  </a:cubicBezTo>
                  <a:lnTo>
                    <a:pt x="705886" y="209145"/>
                  </a:lnTo>
                  <a:lnTo>
                    <a:pt x="833815" y="0"/>
                  </a:lnTo>
                  <a:lnTo>
                    <a:pt x="961743" y="209145"/>
                  </a:lnTo>
                  <a:lnTo>
                    <a:pt x="1595840" y="209145"/>
                  </a:lnTo>
                  <a:cubicBezTo>
                    <a:pt x="1635487" y="209145"/>
                    <a:pt x="1667627" y="241285"/>
                    <a:pt x="1667627" y="280932"/>
                  </a:cubicBezTo>
                  <a:lnTo>
                    <a:pt x="1667627" y="1574828"/>
                  </a:lnTo>
                  <a:cubicBezTo>
                    <a:pt x="1667627" y="1614475"/>
                    <a:pt x="1635487" y="1646615"/>
                    <a:pt x="1595840" y="1646615"/>
                  </a:cubicBezTo>
                  <a:close/>
                </a:path>
              </a:pathLst>
            </a:custGeom>
            <a:solidFill>
              <a:srgbClr val="948ACA"/>
            </a:solidFill>
            <a:ln w="28575">
              <a:noFill/>
            </a:ln>
            <a:effectLst>
              <a:outerShdw blurRad="76200" dist="381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28FD562F-FEC9-45F8-9F67-1EE6A2F90032}"/>
                </a:ext>
              </a:extLst>
            </p:cNvPr>
            <p:cNvGrpSpPr/>
            <p:nvPr/>
          </p:nvGrpSpPr>
          <p:grpSpPr>
            <a:xfrm>
              <a:off x="7587986" y="894040"/>
              <a:ext cx="1443370" cy="1204060"/>
              <a:chOff x="7587986" y="945251"/>
              <a:chExt cx="1443370" cy="1204060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17E44AA-2D92-438A-A483-C36DE17DC671}"/>
                  </a:ext>
                </a:extLst>
              </p:cNvPr>
              <p:cNvSpPr txBox="1"/>
              <p:nvPr/>
            </p:nvSpPr>
            <p:spPr>
              <a:xfrm>
                <a:off x="7587986" y="945251"/>
                <a:ext cx="144313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3000" dirty="0">
                    <a:solidFill>
                      <a:srgbClr val="F0ECE9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4332</a:t>
                </a:r>
                <a:endParaRPr lang="ko-KR" altLang="en-US" sz="3000" dirty="0">
                  <a:solidFill>
                    <a:srgbClr val="F0ECE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9CA45F2-4CCC-4C40-AB6D-4DA9FFF8A56A}"/>
                  </a:ext>
                </a:extLst>
              </p:cNvPr>
              <p:cNvSpPr txBox="1"/>
              <p:nvPr/>
            </p:nvSpPr>
            <p:spPr>
              <a:xfrm>
                <a:off x="7603186" y="1552224"/>
                <a:ext cx="1428170" cy="597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10000"/>
                  </a:lnSpc>
                  <a:defRPr/>
                </a:pPr>
                <a:r>
                  <a:rPr lang="ko-KR" altLang="en-US" sz="105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F0ECE9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오늘 하루 내가</a:t>
                </a:r>
                <a:endParaRPr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0ECE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10000"/>
                  </a:lnSpc>
                  <a:defRPr/>
                </a:pPr>
                <a:r>
                  <a:rPr lang="ko-KR" altLang="en-US" sz="105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F0ECE9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걸은 걸음 수</a:t>
                </a:r>
                <a:r>
                  <a:rPr lang="en-US" altLang="ko-KR" sz="105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F0ECE9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:D</a:t>
                </a:r>
                <a:endParaRPr lang="ko-KR" altLang="en-US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0ECE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ADAA8B63-93A6-974F-AE4B-EB0DE7B0C789}"/>
              </a:ext>
            </a:extLst>
          </p:cNvPr>
          <p:cNvSpPr txBox="1"/>
          <p:nvPr/>
        </p:nvSpPr>
        <p:spPr>
          <a:xfrm>
            <a:off x="4396952" y="1303711"/>
            <a:ext cx="4058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350" dirty="0">
                <a:solidFill>
                  <a:srgbClr val="8FACC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</a:t>
            </a:r>
            <a:endParaRPr lang="ko-KR" altLang="en-US" sz="1350" dirty="0">
              <a:solidFill>
                <a:srgbClr val="8FACC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B94596-1663-834B-A869-D2A708E47C9F}"/>
              </a:ext>
            </a:extLst>
          </p:cNvPr>
          <p:cNvSpPr txBox="1"/>
          <p:nvPr/>
        </p:nvSpPr>
        <p:spPr>
          <a:xfrm>
            <a:off x="3489814" y="1580710"/>
            <a:ext cx="21643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r>
              <a:rPr lang="ko-KR" altLang="en-US" sz="2100" dirty="0">
                <a:solidFill>
                  <a:srgbClr val="3C3A44"/>
                </a:solidFill>
              </a:rPr>
              <a:t>선 </a:t>
            </a:r>
            <a:r>
              <a:rPr lang="ko-KR" altLang="en-US" sz="2100" dirty="0" err="1">
                <a:solidFill>
                  <a:srgbClr val="3C3A44"/>
                </a:solidFill>
              </a:rPr>
              <a:t>그래프입니당</a:t>
            </a:r>
            <a:endParaRPr lang="ko-KR" altLang="en-US" sz="2100" dirty="0">
              <a:solidFill>
                <a:srgbClr val="3C3A4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0A6FB5-F553-C945-B4BC-BD471E7ABAA0}"/>
              </a:ext>
            </a:extLst>
          </p:cNvPr>
          <p:cNvSpPr txBox="1"/>
          <p:nvPr/>
        </p:nvSpPr>
        <p:spPr>
          <a:xfrm>
            <a:off x="2623401" y="2003134"/>
            <a:ext cx="389722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날짜 별 </a:t>
            </a:r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변화량을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곡선 그래프로 표현해봤어요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C3A44"/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두어 가지 그려놓고 접점 표시해가며 비교하면 좋아요</a:t>
            </a:r>
          </a:p>
        </p:txBody>
      </p:sp>
    </p:spTree>
    <p:extLst>
      <p:ext uri="{BB962C8B-B14F-4D97-AF65-F5344CB8AC3E}">
        <p14:creationId xmlns:p14="http://schemas.microsoft.com/office/powerpoint/2010/main" val="2815653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9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B24BA5A-719F-EA40-971E-2183CBA1F1C4}"/>
              </a:ext>
            </a:extLst>
          </p:cNvPr>
          <p:cNvSpPr txBox="1"/>
          <p:nvPr/>
        </p:nvSpPr>
        <p:spPr>
          <a:xfrm>
            <a:off x="643236" y="2503308"/>
            <a:ext cx="7855557" cy="1708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25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시퀀스 </a:t>
            </a:r>
            <a:endParaRPr lang="en-US" altLang="ko-KR" sz="5250" dirty="0">
              <a:ln w="19050">
                <a:solidFill>
                  <a:srgbClr val="F0ECE9"/>
                </a:solidFill>
              </a:ln>
              <a:noFill/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  <a:p>
            <a:pPr algn="ctr"/>
            <a:r>
              <a:rPr lang="ko-KR" altLang="en-US" sz="5250" dirty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다이어그램</a:t>
            </a:r>
            <a:endParaRPr lang="ko-KR" altLang="en-US" sz="5250" dirty="0">
              <a:ln w="19050">
                <a:noFill/>
              </a:ln>
              <a:solidFill>
                <a:srgbClr val="F3DF68"/>
              </a:solidFill>
              <a:effectLst>
                <a:outerShdw dist="101600" dir="2700000" algn="tl" rotWithShape="0">
                  <a:srgbClr val="EA83A5"/>
                </a:outerShdw>
              </a:effectLst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566561"/>
      </p:ext>
    </p:extLst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629600"/>
            <a:ext cx="9144000" cy="4371152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7" y="2290360"/>
            <a:ext cx="4219300" cy="36375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021" y="2315788"/>
            <a:ext cx="4125596" cy="35814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2969" y="1797079"/>
            <a:ext cx="2799404" cy="3718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ko-KR" altLang="en-US" sz="21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로그인</a:t>
            </a:r>
            <a:endParaRPr lang="en-US" sz="21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1118" y="1822509"/>
            <a:ext cx="2799404" cy="3718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ko-KR" altLang="en-US" sz="21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가입하기</a:t>
            </a:r>
            <a:endParaRPr lang="en-US" sz="21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2698" y="648553"/>
            <a:ext cx="540842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시퀀스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공통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)-</a:t>
            </a: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로그인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/</a:t>
            </a: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회원가입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687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629600"/>
            <a:ext cx="9144000" cy="4371152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0228" y="1848556"/>
            <a:ext cx="2799404" cy="3718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altLang="ko-KR" sz="21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ID</a:t>
            </a:r>
            <a:r>
              <a:rPr lang="ko-KR" altLang="en-US" sz="21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찾기</a:t>
            </a:r>
            <a:endParaRPr lang="en-US" sz="21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6369" y="1848557"/>
            <a:ext cx="2799404" cy="3718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altLang="ko-KR" sz="21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PW </a:t>
            </a:r>
            <a:r>
              <a:rPr lang="ko-KR" altLang="en-US" sz="21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찾기</a:t>
            </a:r>
            <a:endParaRPr lang="en-US" sz="21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0" y="2263617"/>
            <a:ext cx="4052819" cy="365766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942" y="2292679"/>
            <a:ext cx="4100275" cy="359954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2698" y="648553"/>
            <a:ext cx="491277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공통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)-ID/PW</a:t>
            </a: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찾기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5033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629600"/>
            <a:ext cx="9144000" cy="4371152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" y="1808549"/>
            <a:ext cx="8732997" cy="40132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2698" y="648553"/>
            <a:ext cx="547731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)-</a:t>
            </a:r>
            <a:r>
              <a:rPr lang="ko-KR" altLang="en-US" sz="2800" b="1" dirty="0" err="1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820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629600"/>
            <a:ext cx="9144000" cy="4371152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2989" y="1828644"/>
            <a:ext cx="2799404" cy="3718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ko-KR" altLang="en-US" sz="2100" b="1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endParaRPr lang="en-US" sz="21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21858" y="1812391"/>
            <a:ext cx="2799404" cy="3718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ko-KR" altLang="en-US" sz="21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altLang="ko-KR" sz="21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9" y="2243413"/>
            <a:ext cx="4359041" cy="36582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142" y="2210184"/>
            <a:ext cx="4106638" cy="3691508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9402" y="504547"/>
            <a:ext cx="6972158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)-</a:t>
            </a:r>
            <a:r>
              <a:rPr lang="ko-KR" altLang="en-US" sz="2800" b="1" dirty="0" err="1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/</a:t>
            </a: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784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629600"/>
            <a:ext cx="9144000" cy="4371152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2989" y="1828644"/>
            <a:ext cx="2799404" cy="3718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ko-KR" altLang="en-US" sz="2100" b="1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endParaRPr lang="en-US" sz="21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21858" y="1812391"/>
            <a:ext cx="2799404" cy="3718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ko-KR" altLang="en-US" sz="21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altLang="ko-KR" sz="21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6" y="2303904"/>
            <a:ext cx="4306904" cy="35901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2" y="2303904"/>
            <a:ext cx="4219702" cy="359016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0" y="657093"/>
            <a:ext cx="6677401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키오스크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)-</a:t>
            </a:r>
            <a:r>
              <a:rPr lang="ko-KR" altLang="en-US" sz="2800" b="1" dirty="0" err="1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/</a:t>
            </a: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306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9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B24BA5A-719F-EA40-971E-2183CBA1F1C4}"/>
              </a:ext>
            </a:extLst>
          </p:cNvPr>
          <p:cNvSpPr txBox="1"/>
          <p:nvPr/>
        </p:nvSpPr>
        <p:spPr>
          <a:xfrm>
            <a:off x="643236" y="2503308"/>
            <a:ext cx="7855557" cy="1708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250" dirty="0" smtClean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클래스 </a:t>
            </a:r>
            <a:endParaRPr lang="en-US" altLang="ko-KR" sz="5250" dirty="0">
              <a:ln w="19050">
                <a:solidFill>
                  <a:srgbClr val="F0ECE9"/>
                </a:solidFill>
              </a:ln>
              <a:noFill/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  <a:p>
            <a:pPr algn="ctr"/>
            <a:r>
              <a:rPr lang="ko-KR" altLang="en-US" sz="5250" dirty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다이어그램</a:t>
            </a:r>
            <a:endParaRPr lang="ko-KR" altLang="en-US" sz="5250" dirty="0">
              <a:ln w="19050">
                <a:noFill/>
              </a:ln>
              <a:solidFill>
                <a:srgbClr val="F3DF68"/>
              </a:solidFill>
              <a:effectLst>
                <a:outerShdw dist="101600" dir="2700000" algn="tl" rotWithShape="0">
                  <a:srgbClr val="EA83A5"/>
                </a:outerShdw>
              </a:effectLst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226781"/>
      </p:ext>
    </p:extLst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1" y="1504950"/>
            <a:ext cx="8923019" cy="442722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43124" y="657093"/>
            <a:ext cx="3856383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클래스 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– DTO,VO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079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9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B24BA5A-719F-EA40-971E-2183CBA1F1C4}"/>
              </a:ext>
            </a:extLst>
          </p:cNvPr>
          <p:cNvSpPr txBox="1"/>
          <p:nvPr/>
        </p:nvSpPr>
        <p:spPr>
          <a:xfrm>
            <a:off x="690943" y="2566917"/>
            <a:ext cx="785555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홈페이지</a:t>
            </a:r>
            <a:endParaRPr lang="ko-KR" altLang="en-US" sz="6000" dirty="0">
              <a:ln w="19050">
                <a:noFill/>
              </a:ln>
              <a:solidFill>
                <a:srgbClr val="F3DF68"/>
              </a:solidFill>
              <a:effectLst>
                <a:outerShdw dist="101600" dir="2700000" algn="tl" rotWithShape="0">
                  <a:srgbClr val="EA83A5"/>
                </a:outerShdw>
              </a:effectLst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035386"/>
      </p:ext>
    </p:extLst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9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B24BA5A-719F-EA40-971E-2183CBA1F1C4}"/>
              </a:ext>
            </a:extLst>
          </p:cNvPr>
          <p:cNvSpPr txBox="1"/>
          <p:nvPr/>
        </p:nvSpPr>
        <p:spPr>
          <a:xfrm>
            <a:off x="690943" y="2566917"/>
            <a:ext cx="785555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메타오더</a:t>
            </a:r>
            <a:endParaRPr lang="ko-KR" altLang="en-US" sz="6000" dirty="0">
              <a:ln w="19050">
                <a:noFill/>
              </a:ln>
              <a:solidFill>
                <a:srgbClr val="F3DF68"/>
              </a:solidFill>
              <a:effectLst>
                <a:outerShdw dist="101600" dir="2700000" algn="tl" rotWithShape="0">
                  <a:srgbClr val="EA83A5"/>
                </a:outerShdw>
              </a:effectLst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61983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E94B853-60C4-43D4-BD96-D6D019FF1F0F}"/>
              </a:ext>
            </a:extLst>
          </p:cNvPr>
          <p:cNvGrpSpPr/>
          <p:nvPr/>
        </p:nvGrpSpPr>
        <p:grpSpPr>
          <a:xfrm>
            <a:off x="-112854" y="1494628"/>
            <a:ext cx="10058813" cy="4506125"/>
            <a:chOff x="-150472" y="849834"/>
            <a:chExt cx="13411750" cy="6008167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7323573-7CC2-4102-954D-22CEC24A097E}"/>
                </a:ext>
              </a:extLst>
            </p:cNvPr>
            <p:cNvSpPr/>
            <p:nvPr/>
          </p:nvSpPr>
          <p:spPr>
            <a:xfrm>
              <a:off x="1069280" y="2846202"/>
              <a:ext cx="12191998" cy="4011799"/>
            </a:xfrm>
            <a:custGeom>
              <a:avLst/>
              <a:gdLst>
                <a:gd name="connsiteX0" fmla="*/ 7196714 w 12191998"/>
                <a:gd name="connsiteY0" fmla="*/ 100 h 4011799"/>
                <a:gd name="connsiteX1" fmla="*/ 7286016 w 12191998"/>
                <a:gd name="connsiteY1" fmla="*/ 4003 h 4011799"/>
                <a:gd name="connsiteX2" fmla="*/ 8715982 w 12191998"/>
                <a:gd name="connsiteY2" fmla="*/ 879493 h 4011799"/>
                <a:gd name="connsiteX3" fmla="*/ 8987766 w 12191998"/>
                <a:gd name="connsiteY3" fmla="*/ 1161775 h 4011799"/>
                <a:gd name="connsiteX4" fmla="*/ 9003518 w 12191998"/>
                <a:gd name="connsiteY4" fmla="*/ 1181382 h 4011799"/>
                <a:gd name="connsiteX5" fmla="*/ 9078717 w 12191998"/>
                <a:gd name="connsiteY5" fmla="*/ 1274983 h 4011799"/>
                <a:gd name="connsiteX6" fmla="*/ 10175131 w 12191998"/>
                <a:gd name="connsiteY6" fmla="*/ 2406735 h 4011799"/>
                <a:gd name="connsiteX7" fmla="*/ 11634280 w 12191998"/>
                <a:gd name="connsiteY7" fmla="*/ 1395059 h 4011799"/>
                <a:gd name="connsiteX8" fmla="*/ 12106983 w 12191998"/>
                <a:gd name="connsiteY8" fmla="*/ 1181658 h 4011799"/>
                <a:gd name="connsiteX9" fmla="*/ 12191998 w 12191998"/>
                <a:gd name="connsiteY9" fmla="*/ 1157512 h 4011799"/>
                <a:gd name="connsiteX10" fmla="*/ 12191998 w 12191998"/>
                <a:gd name="connsiteY10" fmla="*/ 4011799 h 4011799"/>
                <a:gd name="connsiteX11" fmla="*/ 0 w 12191998"/>
                <a:gd name="connsiteY11" fmla="*/ 4011799 h 4011799"/>
                <a:gd name="connsiteX12" fmla="*/ 0 w 12191998"/>
                <a:gd name="connsiteY12" fmla="*/ 1384891 h 4011799"/>
                <a:gd name="connsiteX13" fmla="*/ 0 w 12191998"/>
                <a:gd name="connsiteY13" fmla="*/ 1368341 h 4011799"/>
                <a:gd name="connsiteX14" fmla="*/ 172328 w 12191998"/>
                <a:gd name="connsiteY14" fmla="*/ 1217857 h 4011799"/>
                <a:gd name="connsiteX15" fmla="*/ 1498059 w 12191998"/>
                <a:gd name="connsiteY15" fmla="*/ 363927 h 4011799"/>
                <a:gd name="connsiteX16" fmla="*/ 2947480 w 12191998"/>
                <a:gd name="connsiteY16" fmla="*/ 636301 h 4011799"/>
                <a:gd name="connsiteX17" fmla="*/ 4387175 w 12191998"/>
                <a:gd name="connsiteY17" fmla="*/ 1132412 h 4011799"/>
                <a:gd name="connsiteX18" fmla="*/ 5856050 w 12191998"/>
                <a:gd name="connsiteY18" fmla="*/ 577935 h 4011799"/>
                <a:gd name="connsiteX19" fmla="*/ 7196714 w 12191998"/>
                <a:gd name="connsiteY19" fmla="*/ 100 h 4011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8" h="4011799">
                  <a:moveTo>
                    <a:pt x="7196714" y="100"/>
                  </a:moveTo>
                  <a:cubicBezTo>
                    <a:pt x="7226460" y="-379"/>
                    <a:pt x="7256225" y="862"/>
                    <a:pt x="7286016" y="4003"/>
                  </a:cubicBezTo>
                  <a:cubicBezTo>
                    <a:pt x="7762671" y="54263"/>
                    <a:pt x="8234463" y="479038"/>
                    <a:pt x="8715982" y="879493"/>
                  </a:cubicBezTo>
                  <a:cubicBezTo>
                    <a:pt x="8806267" y="954578"/>
                    <a:pt x="8896894" y="1052178"/>
                    <a:pt x="8987766" y="1161775"/>
                  </a:cubicBezTo>
                  <a:lnTo>
                    <a:pt x="9003518" y="1181382"/>
                  </a:lnTo>
                  <a:lnTo>
                    <a:pt x="9078717" y="1274983"/>
                  </a:lnTo>
                  <a:cubicBezTo>
                    <a:pt x="9442820" y="1740695"/>
                    <a:pt x="9810344" y="2342289"/>
                    <a:pt x="10175131" y="2406735"/>
                  </a:cubicBezTo>
                  <a:cubicBezTo>
                    <a:pt x="10661514" y="2492663"/>
                    <a:pt x="11253280" y="1612310"/>
                    <a:pt x="11634280" y="1395059"/>
                  </a:cubicBezTo>
                  <a:cubicBezTo>
                    <a:pt x="11824780" y="1286434"/>
                    <a:pt x="11975761" y="1222798"/>
                    <a:pt x="12106983" y="1181658"/>
                  </a:cubicBezTo>
                  <a:lnTo>
                    <a:pt x="12191998" y="1157512"/>
                  </a:lnTo>
                  <a:lnTo>
                    <a:pt x="12191998" y="4011799"/>
                  </a:lnTo>
                  <a:lnTo>
                    <a:pt x="0" y="4011799"/>
                  </a:lnTo>
                  <a:lnTo>
                    <a:pt x="0" y="1384891"/>
                  </a:lnTo>
                  <a:lnTo>
                    <a:pt x="0" y="1368341"/>
                  </a:lnTo>
                  <a:lnTo>
                    <a:pt x="172328" y="1217857"/>
                  </a:lnTo>
                  <a:cubicBezTo>
                    <a:pt x="619669" y="830031"/>
                    <a:pt x="1065381" y="473160"/>
                    <a:pt x="1498059" y="363927"/>
                  </a:cubicBezTo>
                  <a:cubicBezTo>
                    <a:pt x="1992548" y="239089"/>
                    <a:pt x="2465961" y="508220"/>
                    <a:pt x="2947480" y="636301"/>
                  </a:cubicBezTo>
                  <a:cubicBezTo>
                    <a:pt x="3428999" y="764382"/>
                    <a:pt x="3902412" y="1142140"/>
                    <a:pt x="4387175" y="1132412"/>
                  </a:cubicBezTo>
                  <a:cubicBezTo>
                    <a:pt x="4871936" y="1122684"/>
                    <a:pt x="5372911" y="766003"/>
                    <a:pt x="5856050" y="577935"/>
                  </a:cubicBezTo>
                  <a:cubicBezTo>
                    <a:pt x="6308994" y="401621"/>
                    <a:pt x="6750539" y="7290"/>
                    <a:pt x="7196714" y="100"/>
                  </a:cubicBezTo>
                  <a:close/>
                </a:path>
              </a:pathLst>
            </a:custGeom>
            <a:solidFill>
              <a:srgbClr val="449CAF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5B9C9F8-C7FC-46E4-9DDA-E4B2EBE8972E}"/>
                </a:ext>
              </a:extLst>
            </p:cNvPr>
            <p:cNvSpPr/>
            <p:nvPr/>
          </p:nvSpPr>
          <p:spPr>
            <a:xfrm>
              <a:off x="-150472" y="2653184"/>
              <a:ext cx="12385754" cy="3921826"/>
            </a:xfrm>
            <a:custGeom>
              <a:avLst/>
              <a:gdLst>
                <a:gd name="connsiteX0" fmla="*/ 7196714 w 12191998"/>
                <a:gd name="connsiteY0" fmla="*/ 100 h 4011799"/>
                <a:gd name="connsiteX1" fmla="*/ 7286016 w 12191998"/>
                <a:gd name="connsiteY1" fmla="*/ 4003 h 4011799"/>
                <a:gd name="connsiteX2" fmla="*/ 8715982 w 12191998"/>
                <a:gd name="connsiteY2" fmla="*/ 879493 h 4011799"/>
                <a:gd name="connsiteX3" fmla="*/ 8987766 w 12191998"/>
                <a:gd name="connsiteY3" fmla="*/ 1161775 h 4011799"/>
                <a:gd name="connsiteX4" fmla="*/ 9003518 w 12191998"/>
                <a:gd name="connsiteY4" fmla="*/ 1181382 h 4011799"/>
                <a:gd name="connsiteX5" fmla="*/ 9078717 w 12191998"/>
                <a:gd name="connsiteY5" fmla="*/ 1274983 h 4011799"/>
                <a:gd name="connsiteX6" fmla="*/ 10175131 w 12191998"/>
                <a:gd name="connsiteY6" fmla="*/ 2406735 h 4011799"/>
                <a:gd name="connsiteX7" fmla="*/ 11634280 w 12191998"/>
                <a:gd name="connsiteY7" fmla="*/ 1395059 h 4011799"/>
                <a:gd name="connsiteX8" fmla="*/ 12106983 w 12191998"/>
                <a:gd name="connsiteY8" fmla="*/ 1181658 h 4011799"/>
                <a:gd name="connsiteX9" fmla="*/ 12191998 w 12191998"/>
                <a:gd name="connsiteY9" fmla="*/ 1157512 h 4011799"/>
                <a:gd name="connsiteX10" fmla="*/ 12191998 w 12191998"/>
                <a:gd name="connsiteY10" fmla="*/ 4011799 h 4011799"/>
                <a:gd name="connsiteX11" fmla="*/ 0 w 12191998"/>
                <a:gd name="connsiteY11" fmla="*/ 4011799 h 4011799"/>
                <a:gd name="connsiteX12" fmla="*/ 0 w 12191998"/>
                <a:gd name="connsiteY12" fmla="*/ 1384891 h 4011799"/>
                <a:gd name="connsiteX13" fmla="*/ 0 w 12191998"/>
                <a:gd name="connsiteY13" fmla="*/ 1368341 h 4011799"/>
                <a:gd name="connsiteX14" fmla="*/ 172328 w 12191998"/>
                <a:gd name="connsiteY14" fmla="*/ 1217857 h 4011799"/>
                <a:gd name="connsiteX15" fmla="*/ 1498059 w 12191998"/>
                <a:gd name="connsiteY15" fmla="*/ 363927 h 4011799"/>
                <a:gd name="connsiteX16" fmla="*/ 2947480 w 12191998"/>
                <a:gd name="connsiteY16" fmla="*/ 636301 h 4011799"/>
                <a:gd name="connsiteX17" fmla="*/ 4387175 w 12191998"/>
                <a:gd name="connsiteY17" fmla="*/ 1132412 h 4011799"/>
                <a:gd name="connsiteX18" fmla="*/ 5856050 w 12191998"/>
                <a:gd name="connsiteY18" fmla="*/ 577935 h 4011799"/>
                <a:gd name="connsiteX19" fmla="*/ 7196714 w 12191998"/>
                <a:gd name="connsiteY19" fmla="*/ 100 h 4011799"/>
                <a:gd name="connsiteX0" fmla="*/ 5856050 w 12191998"/>
                <a:gd name="connsiteY0" fmla="*/ 577935 h 4011799"/>
                <a:gd name="connsiteX1" fmla="*/ 7286016 w 12191998"/>
                <a:gd name="connsiteY1" fmla="*/ 4003 h 4011799"/>
                <a:gd name="connsiteX2" fmla="*/ 8715982 w 12191998"/>
                <a:gd name="connsiteY2" fmla="*/ 879493 h 4011799"/>
                <a:gd name="connsiteX3" fmla="*/ 8987766 w 12191998"/>
                <a:gd name="connsiteY3" fmla="*/ 1161775 h 4011799"/>
                <a:gd name="connsiteX4" fmla="*/ 9003518 w 12191998"/>
                <a:gd name="connsiteY4" fmla="*/ 1181382 h 4011799"/>
                <a:gd name="connsiteX5" fmla="*/ 9078717 w 12191998"/>
                <a:gd name="connsiteY5" fmla="*/ 1274983 h 4011799"/>
                <a:gd name="connsiteX6" fmla="*/ 10175131 w 12191998"/>
                <a:gd name="connsiteY6" fmla="*/ 2406735 h 4011799"/>
                <a:gd name="connsiteX7" fmla="*/ 11634280 w 12191998"/>
                <a:gd name="connsiteY7" fmla="*/ 1395059 h 4011799"/>
                <a:gd name="connsiteX8" fmla="*/ 12106983 w 12191998"/>
                <a:gd name="connsiteY8" fmla="*/ 1181658 h 4011799"/>
                <a:gd name="connsiteX9" fmla="*/ 12191998 w 12191998"/>
                <a:gd name="connsiteY9" fmla="*/ 1157512 h 4011799"/>
                <a:gd name="connsiteX10" fmla="*/ 12191998 w 12191998"/>
                <a:gd name="connsiteY10" fmla="*/ 4011799 h 4011799"/>
                <a:gd name="connsiteX11" fmla="*/ 0 w 12191998"/>
                <a:gd name="connsiteY11" fmla="*/ 4011799 h 4011799"/>
                <a:gd name="connsiteX12" fmla="*/ 0 w 12191998"/>
                <a:gd name="connsiteY12" fmla="*/ 1384891 h 4011799"/>
                <a:gd name="connsiteX13" fmla="*/ 0 w 12191998"/>
                <a:gd name="connsiteY13" fmla="*/ 1368341 h 4011799"/>
                <a:gd name="connsiteX14" fmla="*/ 172328 w 12191998"/>
                <a:gd name="connsiteY14" fmla="*/ 1217857 h 4011799"/>
                <a:gd name="connsiteX15" fmla="*/ 1498059 w 12191998"/>
                <a:gd name="connsiteY15" fmla="*/ 363927 h 4011799"/>
                <a:gd name="connsiteX16" fmla="*/ 2947480 w 12191998"/>
                <a:gd name="connsiteY16" fmla="*/ 636301 h 4011799"/>
                <a:gd name="connsiteX17" fmla="*/ 4387175 w 12191998"/>
                <a:gd name="connsiteY17" fmla="*/ 1132412 h 4011799"/>
                <a:gd name="connsiteX18" fmla="*/ 5856050 w 12191998"/>
                <a:gd name="connsiteY18" fmla="*/ 577935 h 4011799"/>
                <a:gd name="connsiteX0" fmla="*/ 5856050 w 12191998"/>
                <a:gd name="connsiteY0" fmla="*/ 487442 h 3921306"/>
                <a:gd name="connsiteX1" fmla="*/ 6889776 w 12191998"/>
                <a:gd name="connsiteY1" fmla="*/ 4950 h 3921306"/>
                <a:gd name="connsiteX2" fmla="*/ 8715982 w 12191998"/>
                <a:gd name="connsiteY2" fmla="*/ 789000 h 3921306"/>
                <a:gd name="connsiteX3" fmla="*/ 8987766 w 12191998"/>
                <a:gd name="connsiteY3" fmla="*/ 1071282 h 3921306"/>
                <a:gd name="connsiteX4" fmla="*/ 9003518 w 12191998"/>
                <a:gd name="connsiteY4" fmla="*/ 1090889 h 3921306"/>
                <a:gd name="connsiteX5" fmla="*/ 9078717 w 12191998"/>
                <a:gd name="connsiteY5" fmla="*/ 1184490 h 3921306"/>
                <a:gd name="connsiteX6" fmla="*/ 10175131 w 12191998"/>
                <a:gd name="connsiteY6" fmla="*/ 2316242 h 3921306"/>
                <a:gd name="connsiteX7" fmla="*/ 11634280 w 12191998"/>
                <a:gd name="connsiteY7" fmla="*/ 1304566 h 3921306"/>
                <a:gd name="connsiteX8" fmla="*/ 12106983 w 12191998"/>
                <a:gd name="connsiteY8" fmla="*/ 1091165 h 3921306"/>
                <a:gd name="connsiteX9" fmla="*/ 12191998 w 12191998"/>
                <a:gd name="connsiteY9" fmla="*/ 1067019 h 3921306"/>
                <a:gd name="connsiteX10" fmla="*/ 12191998 w 12191998"/>
                <a:gd name="connsiteY10" fmla="*/ 3921306 h 3921306"/>
                <a:gd name="connsiteX11" fmla="*/ 0 w 12191998"/>
                <a:gd name="connsiteY11" fmla="*/ 3921306 h 3921306"/>
                <a:gd name="connsiteX12" fmla="*/ 0 w 12191998"/>
                <a:gd name="connsiteY12" fmla="*/ 1294398 h 3921306"/>
                <a:gd name="connsiteX13" fmla="*/ 0 w 12191998"/>
                <a:gd name="connsiteY13" fmla="*/ 1277848 h 3921306"/>
                <a:gd name="connsiteX14" fmla="*/ 172328 w 12191998"/>
                <a:gd name="connsiteY14" fmla="*/ 1127364 h 3921306"/>
                <a:gd name="connsiteX15" fmla="*/ 1498059 w 12191998"/>
                <a:gd name="connsiteY15" fmla="*/ 273434 h 3921306"/>
                <a:gd name="connsiteX16" fmla="*/ 2947480 w 12191998"/>
                <a:gd name="connsiteY16" fmla="*/ 545808 h 3921306"/>
                <a:gd name="connsiteX17" fmla="*/ 4387175 w 12191998"/>
                <a:gd name="connsiteY17" fmla="*/ 1041919 h 3921306"/>
                <a:gd name="connsiteX18" fmla="*/ 5856050 w 12191998"/>
                <a:gd name="connsiteY18" fmla="*/ 487442 h 3921306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8987766 w 12191998"/>
                <a:gd name="connsiteY3" fmla="*/ 1066346 h 3916370"/>
                <a:gd name="connsiteX4" fmla="*/ 9003518 w 12191998"/>
                <a:gd name="connsiteY4" fmla="*/ 1085953 h 3916370"/>
                <a:gd name="connsiteX5" fmla="*/ 9078717 w 12191998"/>
                <a:gd name="connsiteY5" fmla="*/ 1179554 h 3916370"/>
                <a:gd name="connsiteX6" fmla="*/ 10175131 w 12191998"/>
                <a:gd name="connsiteY6" fmla="*/ 2311306 h 3916370"/>
                <a:gd name="connsiteX7" fmla="*/ 11634280 w 12191998"/>
                <a:gd name="connsiteY7" fmla="*/ 1299630 h 3916370"/>
                <a:gd name="connsiteX8" fmla="*/ 12106983 w 12191998"/>
                <a:gd name="connsiteY8" fmla="*/ 1086229 h 3916370"/>
                <a:gd name="connsiteX9" fmla="*/ 12191998 w 12191998"/>
                <a:gd name="connsiteY9" fmla="*/ 1062083 h 3916370"/>
                <a:gd name="connsiteX10" fmla="*/ 12191998 w 12191998"/>
                <a:gd name="connsiteY10" fmla="*/ 3916370 h 3916370"/>
                <a:gd name="connsiteX11" fmla="*/ 0 w 12191998"/>
                <a:gd name="connsiteY11" fmla="*/ 3916370 h 3916370"/>
                <a:gd name="connsiteX12" fmla="*/ 0 w 12191998"/>
                <a:gd name="connsiteY12" fmla="*/ 1289462 h 3916370"/>
                <a:gd name="connsiteX13" fmla="*/ 0 w 12191998"/>
                <a:gd name="connsiteY13" fmla="*/ 1272912 h 3916370"/>
                <a:gd name="connsiteX14" fmla="*/ 172328 w 12191998"/>
                <a:gd name="connsiteY14" fmla="*/ 1122428 h 3916370"/>
                <a:gd name="connsiteX15" fmla="*/ 1498059 w 12191998"/>
                <a:gd name="connsiteY15" fmla="*/ 268498 h 3916370"/>
                <a:gd name="connsiteX16" fmla="*/ 2947480 w 12191998"/>
                <a:gd name="connsiteY16" fmla="*/ 540872 h 3916370"/>
                <a:gd name="connsiteX17" fmla="*/ 4387175 w 12191998"/>
                <a:gd name="connsiteY17" fmla="*/ 1036983 h 3916370"/>
                <a:gd name="connsiteX18" fmla="*/ 5353130 w 12191998"/>
                <a:gd name="connsiteY18" fmla="*/ 764446 h 3916370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8987766 w 12191998"/>
                <a:gd name="connsiteY3" fmla="*/ 1066346 h 3916370"/>
                <a:gd name="connsiteX4" fmla="*/ 9078717 w 12191998"/>
                <a:gd name="connsiteY4" fmla="*/ 1179554 h 3916370"/>
                <a:gd name="connsiteX5" fmla="*/ 10175131 w 12191998"/>
                <a:gd name="connsiteY5" fmla="*/ 2311306 h 3916370"/>
                <a:gd name="connsiteX6" fmla="*/ 11634280 w 12191998"/>
                <a:gd name="connsiteY6" fmla="*/ 1299630 h 3916370"/>
                <a:gd name="connsiteX7" fmla="*/ 12106983 w 12191998"/>
                <a:gd name="connsiteY7" fmla="*/ 1086229 h 3916370"/>
                <a:gd name="connsiteX8" fmla="*/ 12191998 w 12191998"/>
                <a:gd name="connsiteY8" fmla="*/ 1062083 h 3916370"/>
                <a:gd name="connsiteX9" fmla="*/ 12191998 w 12191998"/>
                <a:gd name="connsiteY9" fmla="*/ 3916370 h 3916370"/>
                <a:gd name="connsiteX10" fmla="*/ 0 w 12191998"/>
                <a:gd name="connsiteY10" fmla="*/ 3916370 h 3916370"/>
                <a:gd name="connsiteX11" fmla="*/ 0 w 12191998"/>
                <a:gd name="connsiteY11" fmla="*/ 1289462 h 3916370"/>
                <a:gd name="connsiteX12" fmla="*/ 0 w 12191998"/>
                <a:gd name="connsiteY12" fmla="*/ 1272912 h 3916370"/>
                <a:gd name="connsiteX13" fmla="*/ 172328 w 12191998"/>
                <a:gd name="connsiteY13" fmla="*/ 1122428 h 3916370"/>
                <a:gd name="connsiteX14" fmla="*/ 1498059 w 12191998"/>
                <a:gd name="connsiteY14" fmla="*/ 268498 h 3916370"/>
                <a:gd name="connsiteX15" fmla="*/ 2947480 w 12191998"/>
                <a:gd name="connsiteY15" fmla="*/ 540872 h 3916370"/>
                <a:gd name="connsiteX16" fmla="*/ 4387175 w 12191998"/>
                <a:gd name="connsiteY16" fmla="*/ 1036983 h 3916370"/>
                <a:gd name="connsiteX17" fmla="*/ 5353130 w 12191998"/>
                <a:gd name="connsiteY17" fmla="*/ 764446 h 3916370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9078717 w 12191998"/>
                <a:gd name="connsiteY3" fmla="*/ 1179554 h 3916370"/>
                <a:gd name="connsiteX4" fmla="*/ 10175131 w 12191998"/>
                <a:gd name="connsiteY4" fmla="*/ 2311306 h 3916370"/>
                <a:gd name="connsiteX5" fmla="*/ 11634280 w 12191998"/>
                <a:gd name="connsiteY5" fmla="*/ 1299630 h 3916370"/>
                <a:gd name="connsiteX6" fmla="*/ 12106983 w 12191998"/>
                <a:gd name="connsiteY6" fmla="*/ 1086229 h 3916370"/>
                <a:gd name="connsiteX7" fmla="*/ 12191998 w 12191998"/>
                <a:gd name="connsiteY7" fmla="*/ 1062083 h 3916370"/>
                <a:gd name="connsiteX8" fmla="*/ 12191998 w 12191998"/>
                <a:gd name="connsiteY8" fmla="*/ 3916370 h 3916370"/>
                <a:gd name="connsiteX9" fmla="*/ 0 w 12191998"/>
                <a:gd name="connsiteY9" fmla="*/ 3916370 h 3916370"/>
                <a:gd name="connsiteX10" fmla="*/ 0 w 12191998"/>
                <a:gd name="connsiteY10" fmla="*/ 1289462 h 3916370"/>
                <a:gd name="connsiteX11" fmla="*/ 0 w 12191998"/>
                <a:gd name="connsiteY11" fmla="*/ 1272912 h 3916370"/>
                <a:gd name="connsiteX12" fmla="*/ 172328 w 12191998"/>
                <a:gd name="connsiteY12" fmla="*/ 1122428 h 3916370"/>
                <a:gd name="connsiteX13" fmla="*/ 1498059 w 12191998"/>
                <a:gd name="connsiteY13" fmla="*/ 268498 h 3916370"/>
                <a:gd name="connsiteX14" fmla="*/ 2947480 w 12191998"/>
                <a:gd name="connsiteY14" fmla="*/ 540872 h 3916370"/>
                <a:gd name="connsiteX15" fmla="*/ 4387175 w 12191998"/>
                <a:gd name="connsiteY15" fmla="*/ 1036983 h 3916370"/>
                <a:gd name="connsiteX16" fmla="*/ 5353130 w 12191998"/>
                <a:gd name="connsiteY16" fmla="*/ 764446 h 3916370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10175131 w 12191998"/>
                <a:gd name="connsiteY3" fmla="*/ 2311306 h 3916370"/>
                <a:gd name="connsiteX4" fmla="*/ 11634280 w 12191998"/>
                <a:gd name="connsiteY4" fmla="*/ 1299630 h 3916370"/>
                <a:gd name="connsiteX5" fmla="*/ 12106983 w 12191998"/>
                <a:gd name="connsiteY5" fmla="*/ 1086229 h 3916370"/>
                <a:gd name="connsiteX6" fmla="*/ 12191998 w 12191998"/>
                <a:gd name="connsiteY6" fmla="*/ 1062083 h 3916370"/>
                <a:gd name="connsiteX7" fmla="*/ 12191998 w 12191998"/>
                <a:gd name="connsiteY7" fmla="*/ 3916370 h 3916370"/>
                <a:gd name="connsiteX8" fmla="*/ 0 w 12191998"/>
                <a:gd name="connsiteY8" fmla="*/ 3916370 h 3916370"/>
                <a:gd name="connsiteX9" fmla="*/ 0 w 12191998"/>
                <a:gd name="connsiteY9" fmla="*/ 1289462 h 3916370"/>
                <a:gd name="connsiteX10" fmla="*/ 0 w 12191998"/>
                <a:gd name="connsiteY10" fmla="*/ 1272912 h 3916370"/>
                <a:gd name="connsiteX11" fmla="*/ 172328 w 12191998"/>
                <a:gd name="connsiteY11" fmla="*/ 1122428 h 3916370"/>
                <a:gd name="connsiteX12" fmla="*/ 1498059 w 12191998"/>
                <a:gd name="connsiteY12" fmla="*/ 268498 h 3916370"/>
                <a:gd name="connsiteX13" fmla="*/ 2947480 w 12191998"/>
                <a:gd name="connsiteY13" fmla="*/ 540872 h 3916370"/>
                <a:gd name="connsiteX14" fmla="*/ 4387175 w 12191998"/>
                <a:gd name="connsiteY14" fmla="*/ 1036983 h 3916370"/>
                <a:gd name="connsiteX15" fmla="*/ 5353130 w 12191998"/>
                <a:gd name="connsiteY15" fmla="*/ 764446 h 3916370"/>
                <a:gd name="connsiteX0" fmla="*/ 5353130 w 12191998"/>
                <a:gd name="connsiteY0" fmla="*/ 764576 h 3916500"/>
                <a:gd name="connsiteX1" fmla="*/ 6889776 w 12191998"/>
                <a:gd name="connsiteY1" fmla="*/ 144 h 3916500"/>
                <a:gd name="connsiteX2" fmla="*/ 8639782 w 12191998"/>
                <a:gd name="connsiteY2" fmla="*/ 715614 h 3916500"/>
                <a:gd name="connsiteX3" fmla="*/ 10175131 w 12191998"/>
                <a:gd name="connsiteY3" fmla="*/ 2311436 h 3916500"/>
                <a:gd name="connsiteX4" fmla="*/ 11634280 w 12191998"/>
                <a:gd name="connsiteY4" fmla="*/ 1299760 h 3916500"/>
                <a:gd name="connsiteX5" fmla="*/ 12106983 w 12191998"/>
                <a:gd name="connsiteY5" fmla="*/ 1086359 h 3916500"/>
                <a:gd name="connsiteX6" fmla="*/ 12191998 w 12191998"/>
                <a:gd name="connsiteY6" fmla="*/ 1062213 h 3916500"/>
                <a:gd name="connsiteX7" fmla="*/ 12191998 w 12191998"/>
                <a:gd name="connsiteY7" fmla="*/ 3916500 h 3916500"/>
                <a:gd name="connsiteX8" fmla="*/ 0 w 12191998"/>
                <a:gd name="connsiteY8" fmla="*/ 3916500 h 3916500"/>
                <a:gd name="connsiteX9" fmla="*/ 0 w 12191998"/>
                <a:gd name="connsiteY9" fmla="*/ 1289592 h 3916500"/>
                <a:gd name="connsiteX10" fmla="*/ 0 w 12191998"/>
                <a:gd name="connsiteY10" fmla="*/ 1273042 h 3916500"/>
                <a:gd name="connsiteX11" fmla="*/ 172328 w 12191998"/>
                <a:gd name="connsiteY11" fmla="*/ 1122558 h 3916500"/>
                <a:gd name="connsiteX12" fmla="*/ 1498059 w 12191998"/>
                <a:gd name="connsiteY12" fmla="*/ 268628 h 3916500"/>
                <a:gd name="connsiteX13" fmla="*/ 2947480 w 12191998"/>
                <a:gd name="connsiteY13" fmla="*/ 541002 h 3916500"/>
                <a:gd name="connsiteX14" fmla="*/ 4387175 w 12191998"/>
                <a:gd name="connsiteY14" fmla="*/ 1037113 h 3916500"/>
                <a:gd name="connsiteX15" fmla="*/ 5353130 w 12191998"/>
                <a:gd name="connsiteY15" fmla="*/ 764576 h 3916500"/>
                <a:gd name="connsiteX0" fmla="*/ 5353130 w 12191998"/>
                <a:gd name="connsiteY0" fmla="*/ 774679 h 3926603"/>
                <a:gd name="connsiteX1" fmla="*/ 6889776 w 12191998"/>
                <a:gd name="connsiteY1" fmla="*/ 10247 h 3926603"/>
                <a:gd name="connsiteX2" fmla="*/ 8639782 w 12191998"/>
                <a:gd name="connsiteY2" fmla="*/ 725717 h 3926603"/>
                <a:gd name="connsiteX3" fmla="*/ 10175131 w 12191998"/>
                <a:gd name="connsiteY3" fmla="*/ 2321539 h 3926603"/>
                <a:gd name="connsiteX4" fmla="*/ 11634280 w 12191998"/>
                <a:gd name="connsiteY4" fmla="*/ 1309863 h 3926603"/>
                <a:gd name="connsiteX5" fmla="*/ 12106983 w 12191998"/>
                <a:gd name="connsiteY5" fmla="*/ 1096462 h 3926603"/>
                <a:gd name="connsiteX6" fmla="*/ 12191998 w 12191998"/>
                <a:gd name="connsiteY6" fmla="*/ 1072316 h 3926603"/>
                <a:gd name="connsiteX7" fmla="*/ 12191998 w 12191998"/>
                <a:gd name="connsiteY7" fmla="*/ 3926603 h 3926603"/>
                <a:gd name="connsiteX8" fmla="*/ 0 w 12191998"/>
                <a:gd name="connsiteY8" fmla="*/ 3926603 h 3926603"/>
                <a:gd name="connsiteX9" fmla="*/ 0 w 12191998"/>
                <a:gd name="connsiteY9" fmla="*/ 1299695 h 3926603"/>
                <a:gd name="connsiteX10" fmla="*/ 0 w 12191998"/>
                <a:gd name="connsiteY10" fmla="*/ 1283145 h 3926603"/>
                <a:gd name="connsiteX11" fmla="*/ 172328 w 12191998"/>
                <a:gd name="connsiteY11" fmla="*/ 1132661 h 3926603"/>
                <a:gd name="connsiteX12" fmla="*/ 1498059 w 12191998"/>
                <a:gd name="connsiteY12" fmla="*/ 278731 h 3926603"/>
                <a:gd name="connsiteX13" fmla="*/ 2947480 w 12191998"/>
                <a:gd name="connsiteY13" fmla="*/ 551105 h 3926603"/>
                <a:gd name="connsiteX14" fmla="*/ 4387175 w 12191998"/>
                <a:gd name="connsiteY14" fmla="*/ 1047216 h 3926603"/>
                <a:gd name="connsiteX15" fmla="*/ 5353130 w 12191998"/>
                <a:gd name="connsiteY15" fmla="*/ 774679 h 39266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387175 w 12191998"/>
                <a:gd name="connsiteY14" fmla="*/ 1049316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387175 w 12191998"/>
                <a:gd name="connsiteY14" fmla="*/ 1049316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140432 w 12191998"/>
                <a:gd name="connsiteY14" fmla="*/ 1034802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140432 w 12191998"/>
                <a:gd name="connsiteY14" fmla="*/ 1034802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140432 w 12191998"/>
                <a:gd name="connsiteY14" fmla="*/ 1034802 h 3928703"/>
                <a:gd name="connsiteX15" fmla="*/ 5353130 w 12191998"/>
                <a:gd name="connsiteY15" fmla="*/ 776779 h 3928703"/>
                <a:gd name="connsiteX0" fmla="*/ 5353130 w 12191998"/>
                <a:gd name="connsiteY0" fmla="*/ 777307 h 3929231"/>
                <a:gd name="connsiteX1" fmla="*/ 6889776 w 12191998"/>
                <a:gd name="connsiteY1" fmla="*/ 12875 h 3929231"/>
                <a:gd name="connsiteX2" fmla="*/ 8639782 w 12191998"/>
                <a:gd name="connsiteY2" fmla="*/ 728345 h 3929231"/>
                <a:gd name="connsiteX3" fmla="*/ 10175131 w 12191998"/>
                <a:gd name="connsiteY3" fmla="*/ 2324167 h 3929231"/>
                <a:gd name="connsiteX4" fmla="*/ 11634280 w 12191998"/>
                <a:gd name="connsiteY4" fmla="*/ 1312491 h 3929231"/>
                <a:gd name="connsiteX5" fmla="*/ 12106983 w 12191998"/>
                <a:gd name="connsiteY5" fmla="*/ 1099090 h 3929231"/>
                <a:gd name="connsiteX6" fmla="*/ 12191998 w 12191998"/>
                <a:gd name="connsiteY6" fmla="*/ 1074944 h 3929231"/>
                <a:gd name="connsiteX7" fmla="*/ 12191998 w 12191998"/>
                <a:gd name="connsiteY7" fmla="*/ 3929231 h 3929231"/>
                <a:gd name="connsiteX8" fmla="*/ 0 w 12191998"/>
                <a:gd name="connsiteY8" fmla="*/ 3929231 h 3929231"/>
                <a:gd name="connsiteX9" fmla="*/ 0 w 12191998"/>
                <a:gd name="connsiteY9" fmla="*/ 1302323 h 3929231"/>
                <a:gd name="connsiteX10" fmla="*/ 0 w 12191998"/>
                <a:gd name="connsiteY10" fmla="*/ 1285773 h 3929231"/>
                <a:gd name="connsiteX11" fmla="*/ 172328 w 12191998"/>
                <a:gd name="connsiteY11" fmla="*/ 1135289 h 3929231"/>
                <a:gd name="connsiteX12" fmla="*/ 1498059 w 12191998"/>
                <a:gd name="connsiteY12" fmla="*/ 281359 h 3929231"/>
                <a:gd name="connsiteX13" fmla="*/ 2947480 w 12191998"/>
                <a:gd name="connsiteY13" fmla="*/ 553733 h 3929231"/>
                <a:gd name="connsiteX14" fmla="*/ 4140432 w 12191998"/>
                <a:gd name="connsiteY14" fmla="*/ 1035330 h 3929231"/>
                <a:gd name="connsiteX15" fmla="*/ 5353130 w 12191998"/>
                <a:gd name="connsiteY15" fmla="*/ 777307 h 3929231"/>
                <a:gd name="connsiteX0" fmla="*/ 5353130 w 12191998"/>
                <a:gd name="connsiteY0" fmla="*/ 765482 h 3917406"/>
                <a:gd name="connsiteX1" fmla="*/ 6889776 w 12191998"/>
                <a:gd name="connsiteY1" fmla="*/ 1050 h 3917406"/>
                <a:gd name="connsiteX2" fmla="*/ 8693049 w 12191998"/>
                <a:gd name="connsiteY2" fmla="*/ 663254 h 3917406"/>
                <a:gd name="connsiteX3" fmla="*/ 10175131 w 12191998"/>
                <a:gd name="connsiteY3" fmla="*/ 2312342 h 3917406"/>
                <a:gd name="connsiteX4" fmla="*/ 11634280 w 12191998"/>
                <a:gd name="connsiteY4" fmla="*/ 1300666 h 3917406"/>
                <a:gd name="connsiteX5" fmla="*/ 12106983 w 12191998"/>
                <a:gd name="connsiteY5" fmla="*/ 1087265 h 3917406"/>
                <a:gd name="connsiteX6" fmla="*/ 12191998 w 12191998"/>
                <a:gd name="connsiteY6" fmla="*/ 1063119 h 3917406"/>
                <a:gd name="connsiteX7" fmla="*/ 12191998 w 12191998"/>
                <a:gd name="connsiteY7" fmla="*/ 3917406 h 3917406"/>
                <a:gd name="connsiteX8" fmla="*/ 0 w 12191998"/>
                <a:gd name="connsiteY8" fmla="*/ 3917406 h 3917406"/>
                <a:gd name="connsiteX9" fmla="*/ 0 w 12191998"/>
                <a:gd name="connsiteY9" fmla="*/ 1290498 h 3917406"/>
                <a:gd name="connsiteX10" fmla="*/ 0 w 12191998"/>
                <a:gd name="connsiteY10" fmla="*/ 1273948 h 3917406"/>
                <a:gd name="connsiteX11" fmla="*/ 172328 w 12191998"/>
                <a:gd name="connsiteY11" fmla="*/ 1123464 h 3917406"/>
                <a:gd name="connsiteX12" fmla="*/ 1498059 w 12191998"/>
                <a:gd name="connsiteY12" fmla="*/ 269534 h 3917406"/>
                <a:gd name="connsiteX13" fmla="*/ 2947480 w 12191998"/>
                <a:gd name="connsiteY13" fmla="*/ 541908 h 3917406"/>
                <a:gd name="connsiteX14" fmla="*/ 4140432 w 12191998"/>
                <a:gd name="connsiteY14" fmla="*/ 1023505 h 3917406"/>
                <a:gd name="connsiteX15" fmla="*/ 5353130 w 12191998"/>
                <a:gd name="connsiteY15" fmla="*/ 765482 h 3917406"/>
                <a:gd name="connsiteX0" fmla="*/ 5353130 w 12191998"/>
                <a:gd name="connsiteY0" fmla="*/ 771911 h 3923835"/>
                <a:gd name="connsiteX1" fmla="*/ 6889776 w 12191998"/>
                <a:gd name="connsiteY1" fmla="*/ 7479 h 3923835"/>
                <a:gd name="connsiteX2" fmla="*/ 8693049 w 12191998"/>
                <a:gd name="connsiteY2" fmla="*/ 669683 h 3923835"/>
                <a:gd name="connsiteX3" fmla="*/ 10175131 w 12191998"/>
                <a:gd name="connsiteY3" fmla="*/ 2318771 h 3923835"/>
                <a:gd name="connsiteX4" fmla="*/ 11634280 w 12191998"/>
                <a:gd name="connsiteY4" fmla="*/ 1307095 h 3923835"/>
                <a:gd name="connsiteX5" fmla="*/ 12106983 w 12191998"/>
                <a:gd name="connsiteY5" fmla="*/ 1093694 h 3923835"/>
                <a:gd name="connsiteX6" fmla="*/ 12191998 w 12191998"/>
                <a:gd name="connsiteY6" fmla="*/ 1069548 h 3923835"/>
                <a:gd name="connsiteX7" fmla="*/ 12191998 w 12191998"/>
                <a:gd name="connsiteY7" fmla="*/ 3923835 h 3923835"/>
                <a:gd name="connsiteX8" fmla="*/ 0 w 12191998"/>
                <a:gd name="connsiteY8" fmla="*/ 3923835 h 3923835"/>
                <a:gd name="connsiteX9" fmla="*/ 0 w 12191998"/>
                <a:gd name="connsiteY9" fmla="*/ 1296927 h 3923835"/>
                <a:gd name="connsiteX10" fmla="*/ 0 w 12191998"/>
                <a:gd name="connsiteY10" fmla="*/ 1280377 h 3923835"/>
                <a:gd name="connsiteX11" fmla="*/ 172328 w 12191998"/>
                <a:gd name="connsiteY11" fmla="*/ 1129893 h 3923835"/>
                <a:gd name="connsiteX12" fmla="*/ 1498059 w 12191998"/>
                <a:gd name="connsiteY12" fmla="*/ 275963 h 3923835"/>
                <a:gd name="connsiteX13" fmla="*/ 2947480 w 12191998"/>
                <a:gd name="connsiteY13" fmla="*/ 548337 h 3923835"/>
                <a:gd name="connsiteX14" fmla="*/ 4140432 w 12191998"/>
                <a:gd name="connsiteY14" fmla="*/ 1029934 h 3923835"/>
                <a:gd name="connsiteX15" fmla="*/ 5353130 w 12191998"/>
                <a:gd name="connsiteY15" fmla="*/ 771911 h 3923835"/>
                <a:gd name="connsiteX0" fmla="*/ 5353130 w 12191998"/>
                <a:gd name="connsiteY0" fmla="*/ 769902 h 3921826"/>
                <a:gd name="connsiteX1" fmla="*/ 6889776 w 12191998"/>
                <a:gd name="connsiteY1" fmla="*/ 5470 h 3921826"/>
                <a:gd name="connsiteX2" fmla="*/ 8693049 w 12191998"/>
                <a:gd name="connsiteY2" fmla="*/ 667674 h 3921826"/>
                <a:gd name="connsiteX3" fmla="*/ 10281663 w 12191998"/>
                <a:gd name="connsiteY3" fmla="*/ 2290129 h 3921826"/>
                <a:gd name="connsiteX4" fmla="*/ 11634280 w 12191998"/>
                <a:gd name="connsiteY4" fmla="*/ 1305086 h 3921826"/>
                <a:gd name="connsiteX5" fmla="*/ 12106983 w 12191998"/>
                <a:gd name="connsiteY5" fmla="*/ 1091685 h 3921826"/>
                <a:gd name="connsiteX6" fmla="*/ 12191998 w 12191998"/>
                <a:gd name="connsiteY6" fmla="*/ 1067539 h 3921826"/>
                <a:gd name="connsiteX7" fmla="*/ 12191998 w 12191998"/>
                <a:gd name="connsiteY7" fmla="*/ 3921826 h 3921826"/>
                <a:gd name="connsiteX8" fmla="*/ 0 w 12191998"/>
                <a:gd name="connsiteY8" fmla="*/ 3921826 h 3921826"/>
                <a:gd name="connsiteX9" fmla="*/ 0 w 12191998"/>
                <a:gd name="connsiteY9" fmla="*/ 1294918 h 3921826"/>
                <a:gd name="connsiteX10" fmla="*/ 0 w 12191998"/>
                <a:gd name="connsiteY10" fmla="*/ 1278368 h 3921826"/>
                <a:gd name="connsiteX11" fmla="*/ 172328 w 12191998"/>
                <a:gd name="connsiteY11" fmla="*/ 1127884 h 3921826"/>
                <a:gd name="connsiteX12" fmla="*/ 1498059 w 12191998"/>
                <a:gd name="connsiteY12" fmla="*/ 273954 h 3921826"/>
                <a:gd name="connsiteX13" fmla="*/ 2947480 w 12191998"/>
                <a:gd name="connsiteY13" fmla="*/ 546328 h 3921826"/>
                <a:gd name="connsiteX14" fmla="*/ 4140432 w 12191998"/>
                <a:gd name="connsiteY14" fmla="*/ 1027925 h 3921826"/>
                <a:gd name="connsiteX15" fmla="*/ 5353130 w 12191998"/>
                <a:gd name="connsiteY15" fmla="*/ 769902 h 3921826"/>
                <a:gd name="connsiteX0" fmla="*/ 5353130 w 12191998"/>
                <a:gd name="connsiteY0" fmla="*/ 769902 h 3921826"/>
                <a:gd name="connsiteX1" fmla="*/ 6889776 w 12191998"/>
                <a:gd name="connsiteY1" fmla="*/ 5470 h 3921826"/>
                <a:gd name="connsiteX2" fmla="*/ 8693049 w 12191998"/>
                <a:gd name="connsiteY2" fmla="*/ 667674 h 3921826"/>
                <a:gd name="connsiteX3" fmla="*/ 10281663 w 12191998"/>
                <a:gd name="connsiteY3" fmla="*/ 2290129 h 3921826"/>
                <a:gd name="connsiteX4" fmla="*/ 11634280 w 12191998"/>
                <a:gd name="connsiteY4" fmla="*/ 1305086 h 3921826"/>
                <a:gd name="connsiteX5" fmla="*/ 12106983 w 12191998"/>
                <a:gd name="connsiteY5" fmla="*/ 1091685 h 3921826"/>
                <a:gd name="connsiteX6" fmla="*/ 12191998 w 12191998"/>
                <a:gd name="connsiteY6" fmla="*/ 1067539 h 3921826"/>
                <a:gd name="connsiteX7" fmla="*/ 12191998 w 12191998"/>
                <a:gd name="connsiteY7" fmla="*/ 3921826 h 3921826"/>
                <a:gd name="connsiteX8" fmla="*/ 0 w 12191998"/>
                <a:gd name="connsiteY8" fmla="*/ 3921826 h 3921826"/>
                <a:gd name="connsiteX9" fmla="*/ 0 w 12191998"/>
                <a:gd name="connsiteY9" fmla="*/ 1294918 h 3921826"/>
                <a:gd name="connsiteX10" fmla="*/ 0 w 12191998"/>
                <a:gd name="connsiteY10" fmla="*/ 1278368 h 3921826"/>
                <a:gd name="connsiteX11" fmla="*/ 172328 w 12191998"/>
                <a:gd name="connsiteY11" fmla="*/ 1127884 h 3921826"/>
                <a:gd name="connsiteX12" fmla="*/ 1498059 w 12191998"/>
                <a:gd name="connsiteY12" fmla="*/ 273954 h 3921826"/>
                <a:gd name="connsiteX13" fmla="*/ 2947480 w 12191998"/>
                <a:gd name="connsiteY13" fmla="*/ 546328 h 3921826"/>
                <a:gd name="connsiteX14" fmla="*/ 4140432 w 12191998"/>
                <a:gd name="connsiteY14" fmla="*/ 1027925 h 3921826"/>
                <a:gd name="connsiteX15" fmla="*/ 5353130 w 12191998"/>
                <a:gd name="connsiteY15" fmla="*/ 769902 h 3921826"/>
                <a:gd name="connsiteX0" fmla="*/ 5353130 w 12191998"/>
                <a:gd name="connsiteY0" fmla="*/ 769902 h 3921826"/>
                <a:gd name="connsiteX1" fmla="*/ 6889776 w 12191998"/>
                <a:gd name="connsiteY1" fmla="*/ 5470 h 3921826"/>
                <a:gd name="connsiteX2" fmla="*/ 8693049 w 12191998"/>
                <a:gd name="connsiteY2" fmla="*/ 667674 h 3921826"/>
                <a:gd name="connsiteX3" fmla="*/ 10281663 w 12191998"/>
                <a:gd name="connsiteY3" fmla="*/ 2290129 h 3921826"/>
                <a:gd name="connsiteX4" fmla="*/ 11501115 w 12191998"/>
                <a:gd name="connsiteY4" fmla="*/ 1322841 h 3921826"/>
                <a:gd name="connsiteX5" fmla="*/ 12106983 w 12191998"/>
                <a:gd name="connsiteY5" fmla="*/ 1091685 h 3921826"/>
                <a:gd name="connsiteX6" fmla="*/ 12191998 w 12191998"/>
                <a:gd name="connsiteY6" fmla="*/ 1067539 h 3921826"/>
                <a:gd name="connsiteX7" fmla="*/ 12191998 w 12191998"/>
                <a:gd name="connsiteY7" fmla="*/ 3921826 h 3921826"/>
                <a:gd name="connsiteX8" fmla="*/ 0 w 12191998"/>
                <a:gd name="connsiteY8" fmla="*/ 3921826 h 3921826"/>
                <a:gd name="connsiteX9" fmla="*/ 0 w 12191998"/>
                <a:gd name="connsiteY9" fmla="*/ 1294918 h 3921826"/>
                <a:gd name="connsiteX10" fmla="*/ 0 w 12191998"/>
                <a:gd name="connsiteY10" fmla="*/ 1278368 h 3921826"/>
                <a:gd name="connsiteX11" fmla="*/ 172328 w 12191998"/>
                <a:gd name="connsiteY11" fmla="*/ 1127884 h 3921826"/>
                <a:gd name="connsiteX12" fmla="*/ 1498059 w 12191998"/>
                <a:gd name="connsiteY12" fmla="*/ 273954 h 3921826"/>
                <a:gd name="connsiteX13" fmla="*/ 2947480 w 12191998"/>
                <a:gd name="connsiteY13" fmla="*/ 546328 h 3921826"/>
                <a:gd name="connsiteX14" fmla="*/ 4140432 w 12191998"/>
                <a:gd name="connsiteY14" fmla="*/ 1027925 h 3921826"/>
                <a:gd name="connsiteX15" fmla="*/ 5353130 w 12191998"/>
                <a:gd name="connsiteY15" fmla="*/ 769902 h 3921826"/>
                <a:gd name="connsiteX0" fmla="*/ 5353130 w 12191998"/>
                <a:gd name="connsiteY0" fmla="*/ 769902 h 3921826"/>
                <a:gd name="connsiteX1" fmla="*/ 6889776 w 12191998"/>
                <a:gd name="connsiteY1" fmla="*/ 5470 h 3921826"/>
                <a:gd name="connsiteX2" fmla="*/ 8693049 w 12191998"/>
                <a:gd name="connsiteY2" fmla="*/ 667674 h 3921826"/>
                <a:gd name="connsiteX3" fmla="*/ 10228397 w 12191998"/>
                <a:gd name="connsiteY3" fmla="*/ 2290129 h 3921826"/>
                <a:gd name="connsiteX4" fmla="*/ 11501115 w 12191998"/>
                <a:gd name="connsiteY4" fmla="*/ 1322841 h 3921826"/>
                <a:gd name="connsiteX5" fmla="*/ 12106983 w 12191998"/>
                <a:gd name="connsiteY5" fmla="*/ 1091685 h 3921826"/>
                <a:gd name="connsiteX6" fmla="*/ 12191998 w 12191998"/>
                <a:gd name="connsiteY6" fmla="*/ 1067539 h 3921826"/>
                <a:gd name="connsiteX7" fmla="*/ 12191998 w 12191998"/>
                <a:gd name="connsiteY7" fmla="*/ 3921826 h 3921826"/>
                <a:gd name="connsiteX8" fmla="*/ 0 w 12191998"/>
                <a:gd name="connsiteY8" fmla="*/ 3921826 h 3921826"/>
                <a:gd name="connsiteX9" fmla="*/ 0 w 12191998"/>
                <a:gd name="connsiteY9" fmla="*/ 1294918 h 3921826"/>
                <a:gd name="connsiteX10" fmla="*/ 0 w 12191998"/>
                <a:gd name="connsiteY10" fmla="*/ 1278368 h 3921826"/>
                <a:gd name="connsiteX11" fmla="*/ 172328 w 12191998"/>
                <a:gd name="connsiteY11" fmla="*/ 1127884 h 3921826"/>
                <a:gd name="connsiteX12" fmla="*/ 1498059 w 12191998"/>
                <a:gd name="connsiteY12" fmla="*/ 273954 h 3921826"/>
                <a:gd name="connsiteX13" fmla="*/ 2947480 w 12191998"/>
                <a:gd name="connsiteY13" fmla="*/ 546328 h 3921826"/>
                <a:gd name="connsiteX14" fmla="*/ 4140432 w 12191998"/>
                <a:gd name="connsiteY14" fmla="*/ 1027925 h 3921826"/>
                <a:gd name="connsiteX15" fmla="*/ 5353130 w 12191998"/>
                <a:gd name="connsiteY15" fmla="*/ 769902 h 3921826"/>
                <a:gd name="connsiteX0" fmla="*/ 5353130 w 12191998"/>
                <a:gd name="connsiteY0" fmla="*/ 769902 h 3921826"/>
                <a:gd name="connsiteX1" fmla="*/ 6889776 w 12191998"/>
                <a:gd name="connsiteY1" fmla="*/ 5470 h 3921826"/>
                <a:gd name="connsiteX2" fmla="*/ 8693049 w 12191998"/>
                <a:gd name="connsiteY2" fmla="*/ 667674 h 3921826"/>
                <a:gd name="connsiteX3" fmla="*/ 10228397 w 12191998"/>
                <a:gd name="connsiteY3" fmla="*/ 2290129 h 3921826"/>
                <a:gd name="connsiteX4" fmla="*/ 11501115 w 12191998"/>
                <a:gd name="connsiteY4" fmla="*/ 1322841 h 3921826"/>
                <a:gd name="connsiteX5" fmla="*/ 12191998 w 12191998"/>
                <a:gd name="connsiteY5" fmla="*/ 1067539 h 3921826"/>
                <a:gd name="connsiteX6" fmla="*/ 12191998 w 12191998"/>
                <a:gd name="connsiteY6" fmla="*/ 3921826 h 3921826"/>
                <a:gd name="connsiteX7" fmla="*/ 0 w 12191998"/>
                <a:gd name="connsiteY7" fmla="*/ 3921826 h 3921826"/>
                <a:gd name="connsiteX8" fmla="*/ 0 w 12191998"/>
                <a:gd name="connsiteY8" fmla="*/ 1294918 h 3921826"/>
                <a:gd name="connsiteX9" fmla="*/ 0 w 12191998"/>
                <a:gd name="connsiteY9" fmla="*/ 1278368 h 3921826"/>
                <a:gd name="connsiteX10" fmla="*/ 172328 w 12191998"/>
                <a:gd name="connsiteY10" fmla="*/ 1127884 h 3921826"/>
                <a:gd name="connsiteX11" fmla="*/ 1498059 w 12191998"/>
                <a:gd name="connsiteY11" fmla="*/ 273954 h 3921826"/>
                <a:gd name="connsiteX12" fmla="*/ 2947480 w 12191998"/>
                <a:gd name="connsiteY12" fmla="*/ 546328 h 3921826"/>
                <a:gd name="connsiteX13" fmla="*/ 4140432 w 12191998"/>
                <a:gd name="connsiteY13" fmla="*/ 1027925 h 3921826"/>
                <a:gd name="connsiteX14" fmla="*/ 5353130 w 12191998"/>
                <a:gd name="connsiteY14" fmla="*/ 769902 h 3921826"/>
                <a:gd name="connsiteX0" fmla="*/ 5353130 w 12306304"/>
                <a:gd name="connsiteY0" fmla="*/ 769902 h 3921826"/>
                <a:gd name="connsiteX1" fmla="*/ 6889776 w 12306304"/>
                <a:gd name="connsiteY1" fmla="*/ 5470 h 3921826"/>
                <a:gd name="connsiteX2" fmla="*/ 8693049 w 12306304"/>
                <a:gd name="connsiteY2" fmla="*/ 667674 h 3921826"/>
                <a:gd name="connsiteX3" fmla="*/ 10228397 w 12306304"/>
                <a:gd name="connsiteY3" fmla="*/ 2290129 h 3921826"/>
                <a:gd name="connsiteX4" fmla="*/ 11501115 w 12306304"/>
                <a:gd name="connsiteY4" fmla="*/ 1322841 h 3921826"/>
                <a:gd name="connsiteX5" fmla="*/ 12191998 w 12306304"/>
                <a:gd name="connsiteY5" fmla="*/ 1067539 h 3921826"/>
                <a:gd name="connsiteX6" fmla="*/ 12191998 w 12306304"/>
                <a:gd name="connsiteY6" fmla="*/ 3921826 h 3921826"/>
                <a:gd name="connsiteX7" fmla="*/ 0 w 12306304"/>
                <a:gd name="connsiteY7" fmla="*/ 3921826 h 3921826"/>
                <a:gd name="connsiteX8" fmla="*/ 0 w 12306304"/>
                <a:gd name="connsiteY8" fmla="*/ 1294918 h 3921826"/>
                <a:gd name="connsiteX9" fmla="*/ 0 w 12306304"/>
                <a:gd name="connsiteY9" fmla="*/ 1278368 h 3921826"/>
                <a:gd name="connsiteX10" fmla="*/ 172328 w 12306304"/>
                <a:gd name="connsiteY10" fmla="*/ 1127884 h 3921826"/>
                <a:gd name="connsiteX11" fmla="*/ 1498059 w 12306304"/>
                <a:gd name="connsiteY11" fmla="*/ 273954 h 3921826"/>
                <a:gd name="connsiteX12" fmla="*/ 2947480 w 12306304"/>
                <a:gd name="connsiteY12" fmla="*/ 546328 h 3921826"/>
                <a:gd name="connsiteX13" fmla="*/ 4140432 w 12306304"/>
                <a:gd name="connsiteY13" fmla="*/ 1027925 h 3921826"/>
                <a:gd name="connsiteX14" fmla="*/ 5353130 w 12306304"/>
                <a:gd name="connsiteY14" fmla="*/ 769902 h 3921826"/>
                <a:gd name="connsiteX0" fmla="*/ 5353130 w 12247120"/>
                <a:gd name="connsiteY0" fmla="*/ 769902 h 3921826"/>
                <a:gd name="connsiteX1" fmla="*/ 6889776 w 12247120"/>
                <a:gd name="connsiteY1" fmla="*/ 5470 h 3921826"/>
                <a:gd name="connsiteX2" fmla="*/ 8693049 w 12247120"/>
                <a:gd name="connsiteY2" fmla="*/ 667674 h 3921826"/>
                <a:gd name="connsiteX3" fmla="*/ 10228397 w 12247120"/>
                <a:gd name="connsiteY3" fmla="*/ 2290129 h 3921826"/>
                <a:gd name="connsiteX4" fmla="*/ 11447849 w 12247120"/>
                <a:gd name="connsiteY4" fmla="*/ 1376107 h 3921826"/>
                <a:gd name="connsiteX5" fmla="*/ 12191998 w 12247120"/>
                <a:gd name="connsiteY5" fmla="*/ 1067539 h 3921826"/>
                <a:gd name="connsiteX6" fmla="*/ 12191998 w 12247120"/>
                <a:gd name="connsiteY6" fmla="*/ 3921826 h 3921826"/>
                <a:gd name="connsiteX7" fmla="*/ 0 w 12247120"/>
                <a:gd name="connsiteY7" fmla="*/ 3921826 h 3921826"/>
                <a:gd name="connsiteX8" fmla="*/ 0 w 12247120"/>
                <a:gd name="connsiteY8" fmla="*/ 1294918 h 3921826"/>
                <a:gd name="connsiteX9" fmla="*/ 0 w 12247120"/>
                <a:gd name="connsiteY9" fmla="*/ 1278368 h 3921826"/>
                <a:gd name="connsiteX10" fmla="*/ 172328 w 12247120"/>
                <a:gd name="connsiteY10" fmla="*/ 1127884 h 3921826"/>
                <a:gd name="connsiteX11" fmla="*/ 1498059 w 12247120"/>
                <a:gd name="connsiteY11" fmla="*/ 273954 h 3921826"/>
                <a:gd name="connsiteX12" fmla="*/ 2947480 w 12247120"/>
                <a:gd name="connsiteY12" fmla="*/ 546328 h 3921826"/>
                <a:gd name="connsiteX13" fmla="*/ 4140432 w 12247120"/>
                <a:gd name="connsiteY13" fmla="*/ 1027925 h 3921826"/>
                <a:gd name="connsiteX14" fmla="*/ 5353130 w 12247120"/>
                <a:gd name="connsiteY14" fmla="*/ 769902 h 3921826"/>
                <a:gd name="connsiteX0" fmla="*/ 5353130 w 12247120"/>
                <a:gd name="connsiteY0" fmla="*/ 769902 h 3921826"/>
                <a:gd name="connsiteX1" fmla="*/ 6889776 w 12247120"/>
                <a:gd name="connsiteY1" fmla="*/ 5470 h 3921826"/>
                <a:gd name="connsiteX2" fmla="*/ 8693049 w 12247120"/>
                <a:gd name="connsiteY2" fmla="*/ 667674 h 3921826"/>
                <a:gd name="connsiteX3" fmla="*/ 10228397 w 12247120"/>
                <a:gd name="connsiteY3" fmla="*/ 2290129 h 3921826"/>
                <a:gd name="connsiteX4" fmla="*/ 11447849 w 12247120"/>
                <a:gd name="connsiteY4" fmla="*/ 1376107 h 3921826"/>
                <a:gd name="connsiteX5" fmla="*/ 12191998 w 12247120"/>
                <a:gd name="connsiteY5" fmla="*/ 1067539 h 3921826"/>
                <a:gd name="connsiteX6" fmla="*/ 12191998 w 12247120"/>
                <a:gd name="connsiteY6" fmla="*/ 3921826 h 3921826"/>
                <a:gd name="connsiteX7" fmla="*/ 0 w 12247120"/>
                <a:gd name="connsiteY7" fmla="*/ 3921826 h 3921826"/>
                <a:gd name="connsiteX8" fmla="*/ 0 w 12247120"/>
                <a:gd name="connsiteY8" fmla="*/ 1294918 h 3921826"/>
                <a:gd name="connsiteX9" fmla="*/ 0 w 12247120"/>
                <a:gd name="connsiteY9" fmla="*/ 1278368 h 3921826"/>
                <a:gd name="connsiteX10" fmla="*/ 172328 w 12247120"/>
                <a:gd name="connsiteY10" fmla="*/ 1127884 h 3921826"/>
                <a:gd name="connsiteX11" fmla="*/ 1498059 w 12247120"/>
                <a:gd name="connsiteY11" fmla="*/ 273954 h 3921826"/>
                <a:gd name="connsiteX12" fmla="*/ 2947480 w 12247120"/>
                <a:gd name="connsiteY12" fmla="*/ 546328 h 3921826"/>
                <a:gd name="connsiteX13" fmla="*/ 4140432 w 12247120"/>
                <a:gd name="connsiteY13" fmla="*/ 1027925 h 3921826"/>
                <a:gd name="connsiteX14" fmla="*/ 5353130 w 12247120"/>
                <a:gd name="connsiteY14" fmla="*/ 769902 h 3921826"/>
                <a:gd name="connsiteX0" fmla="*/ 5353130 w 12235283"/>
                <a:gd name="connsiteY0" fmla="*/ 769902 h 3921826"/>
                <a:gd name="connsiteX1" fmla="*/ 6889776 w 12235283"/>
                <a:gd name="connsiteY1" fmla="*/ 5470 h 3921826"/>
                <a:gd name="connsiteX2" fmla="*/ 8693049 w 12235283"/>
                <a:gd name="connsiteY2" fmla="*/ 667674 h 3921826"/>
                <a:gd name="connsiteX3" fmla="*/ 10228397 w 12235283"/>
                <a:gd name="connsiteY3" fmla="*/ 2290129 h 3921826"/>
                <a:gd name="connsiteX4" fmla="*/ 11447849 w 12235283"/>
                <a:gd name="connsiteY4" fmla="*/ 1376107 h 3921826"/>
                <a:gd name="connsiteX5" fmla="*/ 12191998 w 12235283"/>
                <a:gd name="connsiteY5" fmla="*/ 1067539 h 3921826"/>
                <a:gd name="connsiteX6" fmla="*/ 12191998 w 12235283"/>
                <a:gd name="connsiteY6" fmla="*/ 3921826 h 3921826"/>
                <a:gd name="connsiteX7" fmla="*/ 0 w 12235283"/>
                <a:gd name="connsiteY7" fmla="*/ 3921826 h 3921826"/>
                <a:gd name="connsiteX8" fmla="*/ 0 w 12235283"/>
                <a:gd name="connsiteY8" fmla="*/ 1294918 h 3921826"/>
                <a:gd name="connsiteX9" fmla="*/ 0 w 12235283"/>
                <a:gd name="connsiteY9" fmla="*/ 1278368 h 3921826"/>
                <a:gd name="connsiteX10" fmla="*/ 172328 w 12235283"/>
                <a:gd name="connsiteY10" fmla="*/ 1127884 h 3921826"/>
                <a:gd name="connsiteX11" fmla="*/ 1498059 w 12235283"/>
                <a:gd name="connsiteY11" fmla="*/ 273954 h 3921826"/>
                <a:gd name="connsiteX12" fmla="*/ 2947480 w 12235283"/>
                <a:gd name="connsiteY12" fmla="*/ 546328 h 3921826"/>
                <a:gd name="connsiteX13" fmla="*/ 4140432 w 12235283"/>
                <a:gd name="connsiteY13" fmla="*/ 1027925 h 3921826"/>
                <a:gd name="connsiteX14" fmla="*/ 5353130 w 12235283"/>
                <a:gd name="connsiteY14" fmla="*/ 769902 h 3921826"/>
                <a:gd name="connsiteX0" fmla="*/ 5353130 w 12235283"/>
                <a:gd name="connsiteY0" fmla="*/ 769902 h 3921826"/>
                <a:gd name="connsiteX1" fmla="*/ 6889776 w 12235283"/>
                <a:gd name="connsiteY1" fmla="*/ 5470 h 3921826"/>
                <a:gd name="connsiteX2" fmla="*/ 8693049 w 12235283"/>
                <a:gd name="connsiteY2" fmla="*/ 667674 h 3921826"/>
                <a:gd name="connsiteX3" fmla="*/ 10228397 w 12235283"/>
                <a:gd name="connsiteY3" fmla="*/ 2290129 h 3921826"/>
                <a:gd name="connsiteX4" fmla="*/ 11447849 w 12235283"/>
                <a:gd name="connsiteY4" fmla="*/ 1376107 h 3921826"/>
                <a:gd name="connsiteX5" fmla="*/ 12191998 w 12235283"/>
                <a:gd name="connsiteY5" fmla="*/ 1067539 h 3921826"/>
                <a:gd name="connsiteX6" fmla="*/ 12191998 w 12235283"/>
                <a:gd name="connsiteY6" fmla="*/ 3921826 h 3921826"/>
                <a:gd name="connsiteX7" fmla="*/ 0 w 12235283"/>
                <a:gd name="connsiteY7" fmla="*/ 3921826 h 3921826"/>
                <a:gd name="connsiteX8" fmla="*/ 0 w 12235283"/>
                <a:gd name="connsiteY8" fmla="*/ 1294918 h 3921826"/>
                <a:gd name="connsiteX9" fmla="*/ 0 w 12235283"/>
                <a:gd name="connsiteY9" fmla="*/ 1278368 h 3921826"/>
                <a:gd name="connsiteX10" fmla="*/ 172328 w 12235283"/>
                <a:gd name="connsiteY10" fmla="*/ 1127884 h 3921826"/>
                <a:gd name="connsiteX11" fmla="*/ 1498059 w 12235283"/>
                <a:gd name="connsiteY11" fmla="*/ 273954 h 3921826"/>
                <a:gd name="connsiteX12" fmla="*/ 2947480 w 12235283"/>
                <a:gd name="connsiteY12" fmla="*/ 546328 h 3921826"/>
                <a:gd name="connsiteX13" fmla="*/ 4140432 w 12235283"/>
                <a:gd name="connsiteY13" fmla="*/ 1027925 h 3921826"/>
                <a:gd name="connsiteX14" fmla="*/ 5353130 w 12235283"/>
                <a:gd name="connsiteY14" fmla="*/ 769902 h 3921826"/>
                <a:gd name="connsiteX0" fmla="*/ 5353130 w 12235283"/>
                <a:gd name="connsiteY0" fmla="*/ 769902 h 3921826"/>
                <a:gd name="connsiteX1" fmla="*/ 6889776 w 12235283"/>
                <a:gd name="connsiteY1" fmla="*/ 5470 h 3921826"/>
                <a:gd name="connsiteX2" fmla="*/ 8693049 w 12235283"/>
                <a:gd name="connsiteY2" fmla="*/ 667674 h 3921826"/>
                <a:gd name="connsiteX3" fmla="*/ 10228397 w 12235283"/>
                <a:gd name="connsiteY3" fmla="*/ 2290129 h 3921826"/>
                <a:gd name="connsiteX4" fmla="*/ 11447849 w 12235283"/>
                <a:gd name="connsiteY4" fmla="*/ 1376107 h 3921826"/>
                <a:gd name="connsiteX5" fmla="*/ 12191998 w 12235283"/>
                <a:gd name="connsiteY5" fmla="*/ 1067539 h 3921826"/>
                <a:gd name="connsiteX6" fmla="*/ 12191998 w 12235283"/>
                <a:gd name="connsiteY6" fmla="*/ 3921826 h 3921826"/>
                <a:gd name="connsiteX7" fmla="*/ 0 w 12235283"/>
                <a:gd name="connsiteY7" fmla="*/ 3921826 h 3921826"/>
                <a:gd name="connsiteX8" fmla="*/ 0 w 12235283"/>
                <a:gd name="connsiteY8" fmla="*/ 1294918 h 3921826"/>
                <a:gd name="connsiteX9" fmla="*/ 0 w 12235283"/>
                <a:gd name="connsiteY9" fmla="*/ 1278368 h 3921826"/>
                <a:gd name="connsiteX10" fmla="*/ 172328 w 12235283"/>
                <a:gd name="connsiteY10" fmla="*/ 1127884 h 3921826"/>
                <a:gd name="connsiteX11" fmla="*/ 1498059 w 12235283"/>
                <a:gd name="connsiteY11" fmla="*/ 273954 h 3921826"/>
                <a:gd name="connsiteX12" fmla="*/ 2947480 w 12235283"/>
                <a:gd name="connsiteY12" fmla="*/ 546328 h 3921826"/>
                <a:gd name="connsiteX13" fmla="*/ 4140432 w 12235283"/>
                <a:gd name="connsiteY13" fmla="*/ 1027925 h 3921826"/>
                <a:gd name="connsiteX14" fmla="*/ 5353130 w 12235283"/>
                <a:gd name="connsiteY14" fmla="*/ 769902 h 3921826"/>
                <a:gd name="connsiteX0" fmla="*/ 5353130 w 12235283"/>
                <a:gd name="connsiteY0" fmla="*/ 769902 h 3921826"/>
                <a:gd name="connsiteX1" fmla="*/ 6889776 w 12235283"/>
                <a:gd name="connsiteY1" fmla="*/ 5470 h 3921826"/>
                <a:gd name="connsiteX2" fmla="*/ 8693049 w 12235283"/>
                <a:gd name="connsiteY2" fmla="*/ 667674 h 3921826"/>
                <a:gd name="connsiteX3" fmla="*/ 10228397 w 12235283"/>
                <a:gd name="connsiteY3" fmla="*/ 2290129 h 3921826"/>
                <a:gd name="connsiteX4" fmla="*/ 11447849 w 12235283"/>
                <a:gd name="connsiteY4" fmla="*/ 1376107 h 3921826"/>
                <a:gd name="connsiteX5" fmla="*/ 12191998 w 12235283"/>
                <a:gd name="connsiteY5" fmla="*/ 1067539 h 3921826"/>
                <a:gd name="connsiteX6" fmla="*/ 12191998 w 12235283"/>
                <a:gd name="connsiteY6" fmla="*/ 3921826 h 3921826"/>
                <a:gd name="connsiteX7" fmla="*/ 0 w 12235283"/>
                <a:gd name="connsiteY7" fmla="*/ 3921826 h 3921826"/>
                <a:gd name="connsiteX8" fmla="*/ 0 w 12235283"/>
                <a:gd name="connsiteY8" fmla="*/ 1294918 h 3921826"/>
                <a:gd name="connsiteX9" fmla="*/ 0 w 12235283"/>
                <a:gd name="connsiteY9" fmla="*/ 1278368 h 3921826"/>
                <a:gd name="connsiteX10" fmla="*/ 172328 w 12235283"/>
                <a:gd name="connsiteY10" fmla="*/ 1127884 h 3921826"/>
                <a:gd name="connsiteX11" fmla="*/ 1498059 w 12235283"/>
                <a:gd name="connsiteY11" fmla="*/ 273954 h 3921826"/>
                <a:gd name="connsiteX12" fmla="*/ 2947480 w 12235283"/>
                <a:gd name="connsiteY12" fmla="*/ 546328 h 3921826"/>
                <a:gd name="connsiteX13" fmla="*/ 4140432 w 12235283"/>
                <a:gd name="connsiteY13" fmla="*/ 1027925 h 3921826"/>
                <a:gd name="connsiteX14" fmla="*/ 5353130 w 12235283"/>
                <a:gd name="connsiteY14" fmla="*/ 769902 h 3921826"/>
                <a:gd name="connsiteX0" fmla="*/ 5353130 w 12235283"/>
                <a:gd name="connsiteY0" fmla="*/ 769902 h 3921826"/>
                <a:gd name="connsiteX1" fmla="*/ 6889776 w 12235283"/>
                <a:gd name="connsiteY1" fmla="*/ 5470 h 3921826"/>
                <a:gd name="connsiteX2" fmla="*/ 8693049 w 12235283"/>
                <a:gd name="connsiteY2" fmla="*/ 667674 h 3921826"/>
                <a:gd name="connsiteX3" fmla="*/ 10228397 w 12235283"/>
                <a:gd name="connsiteY3" fmla="*/ 2290129 h 3921826"/>
                <a:gd name="connsiteX4" fmla="*/ 11447849 w 12235283"/>
                <a:gd name="connsiteY4" fmla="*/ 1376107 h 3921826"/>
                <a:gd name="connsiteX5" fmla="*/ 12191998 w 12235283"/>
                <a:gd name="connsiteY5" fmla="*/ 1067539 h 3921826"/>
                <a:gd name="connsiteX6" fmla="*/ 12191998 w 12235283"/>
                <a:gd name="connsiteY6" fmla="*/ 3921826 h 3921826"/>
                <a:gd name="connsiteX7" fmla="*/ 0 w 12235283"/>
                <a:gd name="connsiteY7" fmla="*/ 3921826 h 3921826"/>
                <a:gd name="connsiteX8" fmla="*/ 0 w 12235283"/>
                <a:gd name="connsiteY8" fmla="*/ 1294918 h 3921826"/>
                <a:gd name="connsiteX9" fmla="*/ 0 w 12235283"/>
                <a:gd name="connsiteY9" fmla="*/ 1278368 h 3921826"/>
                <a:gd name="connsiteX10" fmla="*/ 172328 w 12235283"/>
                <a:gd name="connsiteY10" fmla="*/ 1127884 h 3921826"/>
                <a:gd name="connsiteX11" fmla="*/ 1370738 w 12235283"/>
                <a:gd name="connsiteY11" fmla="*/ 285529 h 3921826"/>
                <a:gd name="connsiteX12" fmla="*/ 2947480 w 12235283"/>
                <a:gd name="connsiteY12" fmla="*/ 546328 h 3921826"/>
                <a:gd name="connsiteX13" fmla="*/ 4140432 w 12235283"/>
                <a:gd name="connsiteY13" fmla="*/ 1027925 h 3921826"/>
                <a:gd name="connsiteX14" fmla="*/ 5353130 w 12235283"/>
                <a:gd name="connsiteY14" fmla="*/ 769902 h 3921826"/>
                <a:gd name="connsiteX0" fmla="*/ 5353130 w 12235283"/>
                <a:gd name="connsiteY0" fmla="*/ 769902 h 3921826"/>
                <a:gd name="connsiteX1" fmla="*/ 6889776 w 12235283"/>
                <a:gd name="connsiteY1" fmla="*/ 5470 h 3921826"/>
                <a:gd name="connsiteX2" fmla="*/ 8693049 w 12235283"/>
                <a:gd name="connsiteY2" fmla="*/ 667674 h 3921826"/>
                <a:gd name="connsiteX3" fmla="*/ 10228397 w 12235283"/>
                <a:gd name="connsiteY3" fmla="*/ 2290129 h 3921826"/>
                <a:gd name="connsiteX4" fmla="*/ 11447849 w 12235283"/>
                <a:gd name="connsiteY4" fmla="*/ 1376107 h 3921826"/>
                <a:gd name="connsiteX5" fmla="*/ 12191998 w 12235283"/>
                <a:gd name="connsiteY5" fmla="*/ 1067539 h 3921826"/>
                <a:gd name="connsiteX6" fmla="*/ 12191998 w 12235283"/>
                <a:gd name="connsiteY6" fmla="*/ 3921826 h 3921826"/>
                <a:gd name="connsiteX7" fmla="*/ 0 w 12235283"/>
                <a:gd name="connsiteY7" fmla="*/ 3921826 h 3921826"/>
                <a:gd name="connsiteX8" fmla="*/ 0 w 12235283"/>
                <a:gd name="connsiteY8" fmla="*/ 1294918 h 3921826"/>
                <a:gd name="connsiteX9" fmla="*/ 0 w 12235283"/>
                <a:gd name="connsiteY9" fmla="*/ 1278368 h 3921826"/>
                <a:gd name="connsiteX10" fmla="*/ 172328 w 12235283"/>
                <a:gd name="connsiteY10" fmla="*/ 1127884 h 3921826"/>
                <a:gd name="connsiteX11" fmla="*/ 1370738 w 12235283"/>
                <a:gd name="connsiteY11" fmla="*/ 285529 h 3921826"/>
                <a:gd name="connsiteX12" fmla="*/ 2947480 w 12235283"/>
                <a:gd name="connsiteY12" fmla="*/ 546328 h 3921826"/>
                <a:gd name="connsiteX13" fmla="*/ 4140432 w 12235283"/>
                <a:gd name="connsiteY13" fmla="*/ 1027925 h 3921826"/>
                <a:gd name="connsiteX14" fmla="*/ 5353130 w 12235283"/>
                <a:gd name="connsiteY14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150471 w 12385754"/>
                <a:gd name="connsiteY8" fmla="*/ 1294918 h 3921826"/>
                <a:gd name="connsiteX9" fmla="*/ 0 w 12385754"/>
                <a:gd name="connsiteY9" fmla="*/ 1382540 h 3921826"/>
                <a:gd name="connsiteX10" fmla="*/ 322799 w 12385754"/>
                <a:gd name="connsiteY10" fmla="*/ 1127884 h 3921826"/>
                <a:gd name="connsiteX11" fmla="*/ 1521209 w 12385754"/>
                <a:gd name="connsiteY11" fmla="*/ 285529 h 3921826"/>
                <a:gd name="connsiteX12" fmla="*/ 3097951 w 12385754"/>
                <a:gd name="connsiteY12" fmla="*/ 546328 h 3921826"/>
                <a:gd name="connsiteX13" fmla="*/ 4290903 w 12385754"/>
                <a:gd name="connsiteY13" fmla="*/ 1027925 h 3921826"/>
                <a:gd name="connsiteX14" fmla="*/ 5503601 w 12385754"/>
                <a:gd name="connsiteY14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150471 w 12385754"/>
                <a:gd name="connsiteY8" fmla="*/ 1294918 h 3921826"/>
                <a:gd name="connsiteX9" fmla="*/ 0 w 12385754"/>
                <a:gd name="connsiteY9" fmla="*/ 1382540 h 3921826"/>
                <a:gd name="connsiteX10" fmla="*/ 1521209 w 12385754"/>
                <a:gd name="connsiteY10" fmla="*/ 285529 h 3921826"/>
                <a:gd name="connsiteX11" fmla="*/ 3097951 w 12385754"/>
                <a:gd name="connsiteY11" fmla="*/ 546328 h 3921826"/>
                <a:gd name="connsiteX12" fmla="*/ 4290903 w 12385754"/>
                <a:gd name="connsiteY12" fmla="*/ 1027925 h 3921826"/>
                <a:gd name="connsiteX13" fmla="*/ 5503601 w 12385754"/>
                <a:gd name="connsiteY13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0 w 12385754"/>
                <a:gd name="connsiteY8" fmla="*/ 1382540 h 3921826"/>
                <a:gd name="connsiteX9" fmla="*/ 1521209 w 12385754"/>
                <a:gd name="connsiteY9" fmla="*/ 285529 h 3921826"/>
                <a:gd name="connsiteX10" fmla="*/ 3097951 w 12385754"/>
                <a:gd name="connsiteY10" fmla="*/ 546328 h 3921826"/>
                <a:gd name="connsiteX11" fmla="*/ 4290903 w 12385754"/>
                <a:gd name="connsiteY11" fmla="*/ 1027925 h 3921826"/>
                <a:gd name="connsiteX12" fmla="*/ 5503601 w 12385754"/>
                <a:gd name="connsiteY12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0 w 12385754"/>
                <a:gd name="connsiteY8" fmla="*/ 1382540 h 3921826"/>
                <a:gd name="connsiteX9" fmla="*/ 1521209 w 12385754"/>
                <a:gd name="connsiteY9" fmla="*/ 285529 h 3921826"/>
                <a:gd name="connsiteX10" fmla="*/ 3097951 w 12385754"/>
                <a:gd name="connsiteY10" fmla="*/ 546328 h 3921826"/>
                <a:gd name="connsiteX11" fmla="*/ 4290903 w 12385754"/>
                <a:gd name="connsiteY11" fmla="*/ 1027925 h 3921826"/>
                <a:gd name="connsiteX12" fmla="*/ 5503601 w 12385754"/>
                <a:gd name="connsiteY12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0 w 12385754"/>
                <a:gd name="connsiteY8" fmla="*/ 1382540 h 3921826"/>
                <a:gd name="connsiteX9" fmla="*/ 1521209 w 12385754"/>
                <a:gd name="connsiteY9" fmla="*/ 285529 h 3921826"/>
                <a:gd name="connsiteX10" fmla="*/ 3097951 w 12385754"/>
                <a:gd name="connsiteY10" fmla="*/ 546328 h 3921826"/>
                <a:gd name="connsiteX11" fmla="*/ 4290903 w 12385754"/>
                <a:gd name="connsiteY11" fmla="*/ 1027925 h 3921826"/>
                <a:gd name="connsiteX12" fmla="*/ 5503601 w 12385754"/>
                <a:gd name="connsiteY12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0 w 12385754"/>
                <a:gd name="connsiteY8" fmla="*/ 1382540 h 3921826"/>
                <a:gd name="connsiteX9" fmla="*/ 1521209 w 12385754"/>
                <a:gd name="connsiteY9" fmla="*/ 285529 h 3921826"/>
                <a:gd name="connsiteX10" fmla="*/ 3097951 w 12385754"/>
                <a:gd name="connsiteY10" fmla="*/ 546328 h 3921826"/>
                <a:gd name="connsiteX11" fmla="*/ 4290903 w 12385754"/>
                <a:gd name="connsiteY11" fmla="*/ 1027925 h 3921826"/>
                <a:gd name="connsiteX12" fmla="*/ 5503601 w 12385754"/>
                <a:gd name="connsiteY12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0 w 12385754"/>
                <a:gd name="connsiteY8" fmla="*/ 1382540 h 3921826"/>
                <a:gd name="connsiteX9" fmla="*/ 1521209 w 12385754"/>
                <a:gd name="connsiteY9" fmla="*/ 285529 h 3921826"/>
                <a:gd name="connsiteX10" fmla="*/ 3097951 w 12385754"/>
                <a:gd name="connsiteY10" fmla="*/ 546328 h 3921826"/>
                <a:gd name="connsiteX11" fmla="*/ 4290903 w 12385754"/>
                <a:gd name="connsiteY11" fmla="*/ 1027925 h 3921826"/>
                <a:gd name="connsiteX12" fmla="*/ 5503601 w 12385754"/>
                <a:gd name="connsiteY12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0 w 12385754"/>
                <a:gd name="connsiteY8" fmla="*/ 1382540 h 3921826"/>
                <a:gd name="connsiteX9" fmla="*/ 1521209 w 12385754"/>
                <a:gd name="connsiteY9" fmla="*/ 285529 h 3921826"/>
                <a:gd name="connsiteX10" fmla="*/ 3097951 w 12385754"/>
                <a:gd name="connsiteY10" fmla="*/ 546328 h 3921826"/>
                <a:gd name="connsiteX11" fmla="*/ 4290903 w 12385754"/>
                <a:gd name="connsiteY11" fmla="*/ 1027925 h 3921826"/>
                <a:gd name="connsiteX12" fmla="*/ 5503601 w 12385754"/>
                <a:gd name="connsiteY12" fmla="*/ 769902 h 39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85754" h="3921826">
                  <a:moveTo>
                    <a:pt x="5503601" y="769902"/>
                  </a:moveTo>
                  <a:cubicBezTo>
                    <a:pt x="5996549" y="530045"/>
                    <a:pt x="6288285" y="58018"/>
                    <a:pt x="7040247" y="5470"/>
                  </a:cubicBezTo>
                  <a:cubicBezTo>
                    <a:pt x="7792209" y="-47078"/>
                    <a:pt x="8287083" y="286897"/>
                    <a:pt x="8843520" y="667674"/>
                  </a:cubicBezTo>
                  <a:cubicBezTo>
                    <a:pt x="9399957" y="1048451"/>
                    <a:pt x="9919735" y="2172057"/>
                    <a:pt x="10378868" y="2290129"/>
                  </a:cubicBezTo>
                  <a:cubicBezTo>
                    <a:pt x="10838001" y="2408201"/>
                    <a:pt x="11182277" y="1677527"/>
                    <a:pt x="11598320" y="1376107"/>
                  </a:cubicBezTo>
                  <a:cubicBezTo>
                    <a:pt x="12014363" y="1074687"/>
                    <a:pt x="12245077" y="1069381"/>
                    <a:pt x="12342469" y="1067539"/>
                  </a:cubicBezTo>
                  <a:cubicBezTo>
                    <a:pt x="12439861" y="1065697"/>
                    <a:pt x="12342469" y="2970397"/>
                    <a:pt x="12342469" y="3921826"/>
                  </a:cubicBezTo>
                  <a:lnTo>
                    <a:pt x="150471" y="3921826"/>
                  </a:lnTo>
                  <a:lnTo>
                    <a:pt x="0" y="1382540"/>
                  </a:lnTo>
                  <a:cubicBezTo>
                    <a:pt x="414472" y="854824"/>
                    <a:pt x="852094" y="489154"/>
                    <a:pt x="1521209" y="285529"/>
                  </a:cubicBezTo>
                  <a:cubicBezTo>
                    <a:pt x="2190324" y="81904"/>
                    <a:pt x="2786807" y="457319"/>
                    <a:pt x="3097951" y="546328"/>
                  </a:cubicBezTo>
                  <a:cubicBezTo>
                    <a:pt x="3409095" y="635337"/>
                    <a:pt x="3916010" y="1008439"/>
                    <a:pt x="4290903" y="1027925"/>
                  </a:cubicBezTo>
                  <a:cubicBezTo>
                    <a:pt x="4665796" y="1047411"/>
                    <a:pt x="5010653" y="1009759"/>
                    <a:pt x="5503601" y="769902"/>
                  </a:cubicBezTo>
                  <a:close/>
                </a:path>
              </a:pathLst>
            </a:custGeom>
            <a:noFill/>
            <a:ln w="22225">
              <a:solidFill>
                <a:srgbClr val="AAA4CA">
                  <a:alpha val="66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B5161EFE-9F82-4BC6-8E71-BFAB146FE5E9}"/>
                </a:ext>
              </a:extLst>
            </p:cNvPr>
            <p:cNvSpPr/>
            <p:nvPr/>
          </p:nvSpPr>
          <p:spPr>
            <a:xfrm>
              <a:off x="0" y="2929298"/>
              <a:ext cx="12191998" cy="3928703"/>
            </a:xfrm>
            <a:custGeom>
              <a:avLst/>
              <a:gdLst>
                <a:gd name="connsiteX0" fmla="*/ 7196714 w 12191998"/>
                <a:gd name="connsiteY0" fmla="*/ 100 h 4011799"/>
                <a:gd name="connsiteX1" fmla="*/ 7286016 w 12191998"/>
                <a:gd name="connsiteY1" fmla="*/ 4003 h 4011799"/>
                <a:gd name="connsiteX2" fmla="*/ 8715982 w 12191998"/>
                <a:gd name="connsiteY2" fmla="*/ 879493 h 4011799"/>
                <a:gd name="connsiteX3" fmla="*/ 8987766 w 12191998"/>
                <a:gd name="connsiteY3" fmla="*/ 1161775 h 4011799"/>
                <a:gd name="connsiteX4" fmla="*/ 9003518 w 12191998"/>
                <a:gd name="connsiteY4" fmla="*/ 1181382 h 4011799"/>
                <a:gd name="connsiteX5" fmla="*/ 9078717 w 12191998"/>
                <a:gd name="connsiteY5" fmla="*/ 1274983 h 4011799"/>
                <a:gd name="connsiteX6" fmla="*/ 10175131 w 12191998"/>
                <a:gd name="connsiteY6" fmla="*/ 2406735 h 4011799"/>
                <a:gd name="connsiteX7" fmla="*/ 11634280 w 12191998"/>
                <a:gd name="connsiteY7" fmla="*/ 1395059 h 4011799"/>
                <a:gd name="connsiteX8" fmla="*/ 12106983 w 12191998"/>
                <a:gd name="connsiteY8" fmla="*/ 1181658 h 4011799"/>
                <a:gd name="connsiteX9" fmla="*/ 12191998 w 12191998"/>
                <a:gd name="connsiteY9" fmla="*/ 1157512 h 4011799"/>
                <a:gd name="connsiteX10" fmla="*/ 12191998 w 12191998"/>
                <a:gd name="connsiteY10" fmla="*/ 4011799 h 4011799"/>
                <a:gd name="connsiteX11" fmla="*/ 0 w 12191998"/>
                <a:gd name="connsiteY11" fmla="*/ 4011799 h 4011799"/>
                <a:gd name="connsiteX12" fmla="*/ 0 w 12191998"/>
                <a:gd name="connsiteY12" fmla="*/ 1384891 h 4011799"/>
                <a:gd name="connsiteX13" fmla="*/ 0 w 12191998"/>
                <a:gd name="connsiteY13" fmla="*/ 1368341 h 4011799"/>
                <a:gd name="connsiteX14" fmla="*/ 172328 w 12191998"/>
                <a:gd name="connsiteY14" fmla="*/ 1217857 h 4011799"/>
                <a:gd name="connsiteX15" fmla="*/ 1498059 w 12191998"/>
                <a:gd name="connsiteY15" fmla="*/ 363927 h 4011799"/>
                <a:gd name="connsiteX16" fmla="*/ 2947480 w 12191998"/>
                <a:gd name="connsiteY16" fmla="*/ 636301 h 4011799"/>
                <a:gd name="connsiteX17" fmla="*/ 4387175 w 12191998"/>
                <a:gd name="connsiteY17" fmla="*/ 1132412 h 4011799"/>
                <a:gd name="connsiteX18" fmla="*/ 5856050 w 12191998"/>
                <a:gd name="connsiteY18" fmla="*/ 577935 h 4011799"/>
                <a:gd name="connsiteX19" fmla="*/ 7196714 w 12191998"/>
                <a:gd name="connsiteY19" fmla="*/ 100 h 4011799"/>
                <a:gd name="connsiteX0" fmla="*/ 5856050 w 12191998"/>
                <a:gd name="connsiteY0" fmla="*/ 577935 h 4011799"/>
                <a:gd name="connsiteX1" fmla="*/ 7286016 w 12191998"/>
                <a:gd name="connsiteY1" fmla="*/ 4003 h 4011799"/>
                <a:gd name="connsiteX2" fmla="*/ 8715982 w 12191998"/>
                <a:gd name="connsiteY2" fmla="*/ 879493 h 4011799"/>
                <a:gd name="connsiteX3" fmla="*/ 8987766 w 12191998"/>
                <a:gd name="connsiteY3" fmla="*/ 1161775 h 4011799"/>
                <a:gd name="connsiteX4" fmla="*/ 9003518 w 12191998"/>
                <a:gd name="connsiteY4" fmla="*/ 1181382 h 4011799"/>
                <a:gd name="connsiteX5" fmla="*/ 9078717 w 12191998"/>
                <a:gd name="connsiteY5" fmla="*/ 1274983 h 4011799"/>
                <a:gd name="connsiteX6" fmla="*/ 10175131 w 12191998"/>
                <a:gd name="connsiteY6" fmla="*/ 2406735 h 4011799"/>
                <a:gd name="connsiteX7" fmla="*/ 11634280 w 12191998"/>
                <a:gd name="connsiteY7" fmla="*/ 1395059 h 4011799"/>
                <a:gd name="connsiteX8" fmla="*/ 12106983 w 12191998"/>
                <a:gd name="connsiteY8" fmla="*/ 1181658 h 4011799"/>
                <a:gd name="connsiteX9" fmla="*/ 12191998 w 12191998"/>
                <a:gd name="connsiteY9" fmla="*/ 1157512 h 4011799"/>
                <a:gd name="connsiteX10" fmla="*/ 12191998 w 12191998"/>
                <a:gd name="connsiteY10" fmla="*/ 4011799 h 4011799"/>
                <a:gd name="connsiteX11" fmla="*/ 0 w 12191998"/>
                <a:gd name="connsiteY11" fmla="*/ 4011799 h 4011799"/>
                <a:gd name="connsiteX12" fmla="*/ 0 w 12191998"/>
                <a:gd name="connsiteY12" fmla="*/ 1384891 h 4011799"/>
                <a:gd name="connsiteX13" fmla="*/ 0 w 12191998"/>
                <a:gd name="connsiteY13" fmla="*/ 1368341 h 4011799"/>
                <a:gd name="connsiteX14" fmla="*/ 172328 w 12191998"/>
                <a:gd name="connsiteY14" fmla="*/ 1217857 h 4011799"/>
                <a:gd name="connsiteX15" fmla="*/ 1498059 w 12191998"/>
                <a:gd name="connsiteY15" fmla="*/ 363927 h 4011799"/>
                <a:gd name="connsiteX16" fmla="*/ 2947480 w 12191998"/>
                <a:gd name="connsiteY16" fmla="*/ 636301 h 4011799"/>
                <a:gd name="connsiteX17" fmla="*/ 4387175 w 12191998"/>
                <a:gd name="connsiteY17" fmla="*/ 1132412 h 4011799"/>
                <a:gd name="connsiteX18" fmla="*/ 5856050 w 12191998"/>
                <a:gd name="connsiteY18" fmla="*/ 577935 h 4011799"/>
                <a:gd name="connsiteX0" fmla="*/ 5856050 w 12191998"/>
                <a:gd name="connsiteY0" fmla="*/ 487442 h 3921306"/>
                <a:gd name="connsiteX1" fmla="*/ 6889776 w 12191998"/>
                <a:gd name="connsiteY1" fmla="*/ 4950 h 3921306"/>
                <a:gd name="connsiteX2" fmla="*/ 8715982 w 12191998"/>
                <a:gd name="connsiteY2" fmla="*/ 789000 h 3921306"/>
                <a:gd name="connsiteX3" fmla="*/ 8987766 w 12191998"/>
                <a:gd name="connsiteY3" fmla="*/ 1071282 h 3921306"/>
                <a:gd name="connsiteX4" fmla="*/ 9003518 w 12191998"/>
                <a:gd name="connsiteY4" fmla="*/ 1090889 h 3921306"/>
                <a:gd name="connsiteX5" fmla="*/ 9078717 w 12191998"/>
                <a:gd name="connsiteY5" fmla="*/ 1184490 h 3921306"/>
                <a:gd name="connsiteX6" fmla="*/ 10175131 w 12191998"/>
                <a:gd name="connsiteY6" fmla="*/ 2316242 h 3921306"/>
                <a:gd name="connsiteX7" fmla="*/ 11634280 w 12191998"/>
                <a:gd name="connsiteY7" fmla="*/ 1304566 h 3921306"/>
                <a:gd name="connsiteX8" fmla="*/ 12106983 w 12191998"/>
                <a:gd name="connsiteY8" fmla="*/ 1091165 h 3921306"/>
                <a:gd name="connsiteX9" fmla="*/ 12191998 w 12191998"/>
                <a:gd name="connsiteY9" fmla="*/ 1067019 h 3921306"/>
                <a:gd name="connsiteX10" fmla="*/ 12191998 w 12191998"/>
                <a:gd name="connsiteY10" fmla="*/ 3921306 h 3921306"/>
                <a:gd name="connsiteX11" fmla="*/ 0 w 12191998"/>
                <a:gd name="connsiteY11" fmla="*/ 3921306 h 3921306"/>
                <a:gd name="connsiteX12" fmla="*/ 0 w 12191998"/>
                <a:gd name="connsiteY12" fmla="*/ 1294398 h 3921306"/>
                <a:gd name="connsiteX13" fmla="*/ 0 w 12191998"/>
                <a:gd name="connsiteY13" fmla="*/ 1277848 h 3921306"/>
                <a:gd name="connsiteX14" fmla="*/ 172328 w 12191998"/>
                <a:gd name="connsiteY14" fmla="*/ 1127364 h 3921306"/>
                <a:gd name="connsiteX15" fmla="*/ 1498059 w 12191998"/>
                <a:gd name="connsiteY15" fmla="*/ 273434 h 3921306"/>
                <a:gd name="connsiteX16" fmla="*/ 2947480 w 12191998"/>
                <a:gd name="connsiteY16" fmla="*/ 545808 h 3921306"/>
                <a:gd name="connsiteX17" fmla="*/ 4387175 w 12191998"/>
                <a:gd name="connsiteY17" fmla="*/ 1041919 h 3921306"/>
                <a:gd name="connsiteX18" fmla="*/ 5856050 w 12191998"/>
                <a:gd name="connsiteY18" fmla="*/ 487442 h 3921306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8987766 w 12191998"/>
                <a:gd name="connsiteY3" fmla="*/ 1066346 h 3916370"/>
                <a:gd name="connsiteX4" fmla="*/ 9003518 w 12191998"/>
                <a:gd name="connsiteY4" fmla="*/ 1085953 h 3916370"/>
                <a:gd name="connsiteX5" fmla="*/ 9078717 w 12191998"/>
                <a:gd name="connsiteY5" fmla="*/ 1179554 h 3916370"/>
                <a:gd name="connsiteX6" fmla="*/ 10175131 w 12191998"/>
                <a:gd name="connsiteY6" fmla="*/ 2311306 h 3916370"/>
                <a:gd name="connsiteX7" fmla="*/ 11634280 w 12191998"/>
                <a:gd name="connsiteY7" fmla="*/ 1299630 h 3916370"/>
                <a:gd name="connsiteX8" fmla="*/ 12106983 w 12191998"/>
                <a:gd name="connsiteY8" fmla="*/ 1086229 h 3916370"/>
                <a:gd name="connsiteX9" fmla="*/ 12191998 w 12191998"/>
                <a:gd name="connsiteY9" fmla="*/ 1062083 h 3916370"/>
                <a:gd name="connsiteX10" fmla="*/ 12191998 w 12191998"/>
                <a:gd name="connsiteY10" fmla="*/ 3916370 h 3916370"/>
                <a:gd name="connsiteX11" fmla="*/ 0 w 12191998"/>
                <a:gd name="connsiteY11" fmla="*/ 3916370 h 3916370"/>
                <a:gd name="connsiteX12" fmla="*/ 0 w 12191998"/>
                <a:gd name="connsiteY12" fmla="*/ 1289462 h 3916370"/>
                <a:gd name="connsiteX13" fmla="*/ 0 w 12191998"/>
                <a:gd name="connsiteY13" fmla="*/ 1272912 h 3916370"/>
                <a:gd name="connsiteX14" fmla="*/ 172328 w 12191998"/>
                <a:gd name="connsiteY14" fmla="*/ 1122428 h 3916370"/>
                <a:gd name="connsiteX15" fmla="*/ 1498059 w 12191998"/>
                <a:gd name="connsiteY15" fmla="*/ 268498 h 3916370"/>
                <a:gd name="connsiteX16" fmla="*/ 2947480 w 12191998"/>
                <a:gd name="connsiteY16" fmla="*/ 540872 h 3916370"/>
                <a:gd name="connsiteX17" fmla="*/ 4387175 w 12191998"/>
                <a:gd name="connsiteY17" fmla="*/ 1036983 h 3916370"/>
                <a:gd name="connsiteX18" fmla="*/ 5353130 w 12191998"/>
                <a:gd name="connsiteY18" fmla="*/ 764446 h 3916370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8987766 w 12191998"/>
                <a:gd name="connsiteY3" fmla="*/ 1066346 h 3916370"/>
                <a:gd name="connsiteX4" fmla="*/ 9078717 w 12191998"/>
                <a:gd name="connsiteY4" fmla="*/ 1179554 h 3916370"/>
                <a:gd name="connsiteX5" fmla="*/ 10175131 w 12191998"/>
                <a:gd name="connsiteY5" fmla="*/ 2311306 h 3916370"/>
                <a:gd name="connsiteX6" fmla="*/ 11634280 w 12191998"/>
                <a:gd name="connsiteY6" fmla="*/ 1299630 h 3916370"/>
                <a:gd name="connsiteX7" fmla="*/ 12106983 w 12191998"/>
                <a:gd name="connsiteY7" fmla="*/ 1086229 h 3916370"/>
                <a:gd name="connsiteX8" fmla="*/ 12191998 w 12191998"/>
                <a:gd name="connsiteY8" fmla="*/ 1062083 h 3916370"/>
                <a:gd name="connsiteX9" fmla="*/ 12191998 w 12191998"/>
                <a:gd name="connsiteY9" fmla="*/ 3916370 h 3916370"/>
                <a:gd name="connsiteX10" fmla="*/ 0 w 12191998"/>
                <a:gd name="connsiteY10" fmla="*/ 3916370 h 3916370"/>
                <a:gd name="connsiteX11" fmla="*/ 0 w 12191998"/>
                <a:gd name="connsiteY11" fmla="*/ 1289462 h 3916370"/>
                <a:gd name="connsiteX12" fmla="*/ 0 w 12191998"/>
                <a:gd name="connsiteY12" fmla="*/ 1272912 h 3916370"/>
                <a:gd name="connsiteX13" fmla="*/ 172328 w 12191998"/>
                <a:gd name="connsiteY13" fmla="*/ 1122428 h 3916370"/>
                <a:gd name="connsiteX14" fmla="*/ 1498059 w 12191998"/>
                <a:gd name="connsiteY14" fmla="*/ 268498 h 3916370"/>
                <a:gd name="connsiteX15" fmla="*/ 2947480 w 12191998"/>
                <a:gd name="connsiteY15" fmla="*/ 540872 h 3916370"/>
                <a:gd name="connsiteX16" fmla="*/ 4387175 w 12191998"/>
                <a:gd name="connsiteY16" fmla="*/ 1036983 h 3916370"/>
                <a:gd name="connsiteX17" fmla="*/ 5353130 w 12191998"/>
                <a:gd name="connsiteY17" fmla="*/ 764446 h 3916370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9078717 w 12191998"/>
                <a:gd name="connsiteY3" fmla="*/ 1179554 h 3916370"/>
                <a:gd name="connsiteX4" fmla="*/ 10175131 w 12191998"/>
                <a:gd name="connsiteY4" fmla="*/ 2311306 h 3916370"/>
                <a:gd name="connsiteX5" fmla="*/ 11634280 w 12191998"/>
                <a:gd name="connsiteY5" fmla="*/ 1299630 h 3916370"/>
                <a:gd name="connsiteX6" fmla="*/ 12106983 w 12191998"/>
                <a:gd name="connsiteY6" fmla="*/ 1086229 h 3916370"/>
                <a:gd name="connsiteX7" fmla="*/ 12191998 w 12191998"/>
                <a:gd name="connsiteY7" fmla="*/ 1062083 h 3916370"/>
                <a:gd name="connsiteX8" fmla="*/ 12191998 w 12191998"/>
                <a:gd name="connsiteY8" fmla="*/ 3916370 h 3916370"/>
                <a:gd name="connsiteX9" fmla="*/ 0 w 12191998"/>
                <a:gd name="connsiteY9" fmla="*/ 3916370 h 3916370"/>
                <a:gd name="connsiteX10" fmla="*/ 0 w 12191998"/>
                <a:gd name="connsiteY10" fmla="*/ 1289462 h 3916370"/>
                <a:gd name="connsiteX11" fmla="*/ 0 w 12191998"/>
                <a:gd name="connsiteY11" fmla="*/ 1272912 h 3916370"/>
                <a:gd name="connsiteX12" fmla="*/ 172328 w 12191998"/>
                <a:gd name="connsiteY12" fmla="*/ 1122428 h 3916370"/>
                <a:gd name="connsiteX13" fmla="*/ 1498059 w 12191998"/>
                <a:gd name="connsiteY13" fmla="*/ 268498 h 3916370"/>
                <a:gd name="connsiteX14" fmla="*/ 2947480 w 12191998"/>
                <a:gd name="connsiteY14" fmla="*/ 540872 h 3916370"/>
                <a:gd name="connsiteX15" fmla="*/ 4387175 w 12191998"/>
                <a:gd name="connsiteY15" fmla="*/ 1036983 h 3916370"/>
                <a:gd name="connsiteX16" fmla="*/ 5353130 w 12191998"/>
                <a:gd name="connsiteY16" fmla="*/ 764446 h 3916370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10175131 w 12191998"/>
                <a:gd name="connsiteY3" fmla="*/ 2311306 h 3916370"/>
                <a:gd name="connsiteX4" fmla="*/ 11634280 w 12191998"/>
                <a:gd name="connsiteY4" fmla="*/ 1299630 h 3916370"/>
                <a:gd name="connsiteX5" fmla="*/ 12106983 w 12191998"/>
                <a:gd name="connsiteY5" fmla="*/ 1086229 h 3916370"/>
                <a:gd name="connsiteX6" fmla="*/ 12191998 w 12191998"/>
                <a:gd name="connsiteY6" fmla="*/ 1062083 h 3916370"/>
                <a:gd name="connsiteX7" fmla="*/ 12191998 w 12191998"/>
                <a:gd name="connsiteY7" fmla="*/ 3916370 h 3916370"/>
                <a:gd name="connsiteX8" fmla="*/ 0 w 12191998"/>
                <a:gd name="connsiteY8" fmla="*/ 3916370 h 3916370"/>
                <a:gd name="connsiteX9" fmla="*/ 0 w 12191998"/>
                <a:gd name="connsiteY9" fmla="*/ 1289462 h 3916370"/>
                <a:gd name="connsiteX10" fmla="*/ 0 w 12191998"/>
                <a:gd name="connsiteY10" fmla="*/ 1272912 h 3916370"/>
                <a:gd name="connsiteX11" fmla="*/ 172328 w 12191998"/>
                <a:gd name="connsiteY11" fmla="*/ 1122428 h 3916370"/>
                <a:gd name="connsiteX12" fmla="*/ 1498059 w 12191998"/>
                <a:gd name="connsiteY12" fmla="*/ 268498 h 3916370"/>
                <a:gd name="connsiteX13" fmla="*/ 2947480 w 12191998"/>
                <a:gd name="connsiteY13" fmla="*/ 540872 h 3916370"/>
                <a:gd name="connsiteX14" fmla="*/ 4387175 w 12191998"/>
                <a:gd name="connsiteY14" fmla="*/ 1036983 h 3916370"/>
                <a:gd name="connsiteX15" fmla="*/ 5353130 w 12191998"/>
                <a:gd name="connsiteY15" fmla="*/ 764446 h 3916370"/>
                <a:gd name="connsiteX0" fmla="*/ 5353130 w 12191998"/>
                <a:gd name="connsiteY0" fmla="*/ 764576 h 3916500"/>
                <a:gd name="connsiteX1" fmla="*/ 6889776 w 12191998"/>
                <a:gd name="connsiteY1" fmla="*/ 144 h 3916500"/>
                <a:gd name="connsiteX2" fmla="*/ 8639782 w 12191998"/>
                <a:gd name="connsiteY2" fmla="*/ 715614 h 3916500"/>
                <a:gd name="connsiteX3" fmla="*/ 10175131 w 12191998"/>
                <a:gd name="connsiteY3" fmla="*/ 2311436 h 3916500"/>
                <a:gd name="connsiteX4" fmla="*/ 11634280 w 12191998"/>
                <a:gd name="connsiteY4" fmla="*/ 1299760 h 3916500"/>
                <a:gd name="connsiteX5" fmla="*/ 12106983 w 12191998"/>
                <a:gd name="connsiteY5" fmla="*/ 1086359 h 3916500"/>
                <a:gd name="connsiteX6" fmla="*/ 12191998 w 12191998"/>
                <a:gd name="connsiteY6" fmla="*/ 1062213 h 3916500"/>
                <a:gd name="connsiteX7" fmla="*/ 12191998 w 12191998"/>
                <a:gd name="connsiteY7" fmla="*/ 3916500 h 3916500"/>
                <a:gd name="connsiteX8" fmla="*/ 0 w 12191998"/>
                <a:gd name="connsiteY8" fmla="*/ 3916500 h 3916500"/>
                <a:gd name="connsiteX9" fmla="*/ 0 w 12191998"/>
                <a:gd name="connsiteY9" fmla="*/ 1289592 h 3916500"/>
                <a:gd name="connsiteX10" fmla="*/ 0 w 12191998"/>
                <a:gd name="connsiteY10" fmla="*/ 1273042 h 3916500"/>
                <a:gd name="connsiteX11" fmla="*/ 172328 w 12191998"/>
                <a:gd name="connsiteY11" fmla="*/ 1122558 h 3916500"/>
                <a:gd name="connsiteX12" fmla="*/ 1498059 w 12191998"/>
                <a:gd name="connsiteY12" fmla="*/ 268628 h 3916500"/>
                <a:gd name="connsiteX13" fmla="*/ 2947480 w 12191998"/>
                <a:gd name="connsiteY13" fmla="*/ 541002 h 3916500"/>
                <a:gd name="connsiteX14" fmla="*/ 4387175 w 12191998"/>
                <a:gd name="connsiteY14" fmla="*/ 1037113 h 3916500"/>
                <a:gd name="connsiteX15" fmla="*/ 5353130 w 12191998"/>
                <a:gd name="connsiteY15" fmla="*/ 764576 h 3916500"/>
                <a:gd name="connsiteX0" fmla="*/ 5353130 w 12191998"/>
                <a:gd name="connsiteY0" fmla="*/ 774679 h 3926603"/>
                <a:gd name="connsiteX1" fmla="*/ 6889776 w 12191998"/>
                <a:gd name="connsiteY1" fmla="*/ 10247 h 3926603"/>
                <a:gd name="connsiteX2" fmla="*/ 8639782 w 12191998"/>
                <a:gd name="connsiteY2" fmla="*/ 725717 h 3926603"/>
                <a:gd name="connsiteX3" fmla="*/ 10175131 w 12191998"/>
                <a:gd name="connsiteY3" fmla="*/ 2321539 h 3926603"/>
                <a:gd name="connsiteX4" fmla="*/ 11634280 w 12191998"/>
                <a:gd name="connsiteY4" fmla="*/ 1309863 h 3926603"/>
                <a:gd name="connsiteX5" fmla="*/ 12106983 w 12191998"/>
                <a:gd name="connsiteY5" fmla="*/ 1096462 h 3926603"/>
                <a:gd name="connsiteX6" fmla="*/ 12191998 w 12191998"/>
                <a:gd name="connsiteY6" fmla="*/ 1072316 h 3926603"/>
                <a:gd name="connsiteX7" fmla="*/ 12191998 w 12191998"/>
                <a:gd name="connsiteY7" fmla="*/ 3926603 h 3926603"/>
                <a:gd name="connsiteX8" fmla="*/ 0 w 12191998"/>
                <a:gd name="connsiteY8" fmla="*/ 3926603 h 3926603"/>
                <a:gd name="connsiteX9" fmla="*/ 0 w 12191998"/>
                <a:gd name="connsiteY9" fmla="*/ 1299695 h 3926603"/>
                <a:gd name="connsiteX10" fmla="*/ 0 w 12191998"/>
                <a:gd name="connsiteY10" fmla="*/ 1283145 h 3926603"/>
                <a:gd name="connsiteX11" fmla="*/ 172328 w 12191998"/>
                <a:gd name="connsiteY11" fmla="*/ 1132661 h 3926603"/>
                <a:gd name="connsiteX12" fmla="*/ 1498059 w 12191998"/>
                <a:gd name="connsiteY12" fmla="*/ 278731 h 3926603"/>
                <a:gd name="connsiteX13" fmla="*/ 2947480 w 12191998"/>
                <a:gd name="connsiteY13" fmla="*/ 551105 h 3926603"/>
                <a:gd name="connsiteX14" fmla="*/ 4387175 w 12191998"/>
                <a:gd name="connsiteY14" fmla="*/ 1047216 h 3926603"/>
                <a:gd name="connsiteX15" fmla="*/ 5353130 w 12191998"/>
                <a:gd name="connsiteY15" fmla="*/ 774679 h 39266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387175 w 12191998"/>
                <a:gd name="connsiteY14" fmla="*/ 1049316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387175 w 12191998"/>
                <a:gd name="connsiteY14" fmla="*/ 1049316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140432 w 12191998"/>
                <a:gd name="connsiteY14" fmla="*/ 1034802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140432 w 12191998"/>
                <a:gd name="connsiteY14" fmla="*/ 1034802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140432 w 12191998"/>
                <a:gd name="connsiteY14" fmla="*/ 1034802 h 3928703"/>
                <a:gd name="connsiteX15" fmla="*/ 5353130 w 12191998"/>
                <a:gd name="connsiteY15" fmla="*/ 776779 h 392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191998" h="3928703">
                  <a:moveTo>
                    <a:pt x="5353130" y="776779"/>
                  </a:moveTo>
                  <a:cubicBezTo>
                    <a:pt x="5811354" y="606370"/>
                    <a:pt x="6109772" y="93078"/>
                    <a:pt x="6889776" y="12347"/>
                  </a:cubicBezTo>
                  <a:cubicBezTo>
                    <a:pt x="7669780" y="-68384"/>
                    <a:pt x="8005138" y="255516"/>
                    <a:pt x="8639782" y="727817"/>
                  </a:cubicBezTo>
                  <a:cubicBezTo>
                    <a:pt x="9274426" y="1200118"/>
                    <a:pt x="9676048" y="2226281"/>
                    <a:pt x="10175131" y="2323639"/>
                  </a:cubicBezTo>
                  <a:cubicBezTo>
                    <a:pt x="10674214" y="2420997"/>
                    <a:pt x="11253280" y="1529214"/>
                    <a:pt x="11634280" y="1311963"/>
                  </a:cubicBezTo>
                  <a:cubicBezTo>
                    <a:pt x="11824780" y="1203338"/>
                    <a:pt x="11975761" y="1139702"/>
                    <a:pt x="12106983" y="1098562"/>
                  </a:cubicBezTo>
                  <a:lnTo>
                    <a:pt x="12191998" y="1074416"/>
                  </a:lnTo>
                  <a:lnTo>
                    <a:pt x="12191998" y="3928703"/>
                  </a:lnTo>
                  <a:lnTo>
                    <a:pt x="0" y="3928703"/>
                  </a:lnTo>
                  <a:lnTo>
                    <a:pt x="0" y="1301795"/>
                  </a:lnTo>
                  <a:lnTo>
                    <a:pt x="0" y="1285245"/>
                  </a:lnTo>
                  <a:lnTo>
                    <a:pt x="172328" y="1134761"/>
                  </a:lnTo>
                  <a:cubicBezTo>
                    <a:pt x="619669" y="746935"/>
                    <a:pt x="1065381" y="390064"/>
                    <a:pt x="1498059" y="280831"/>
                  </a:cubicBezTo>
                  <a:cubicBezTo>
                    <a:pt x="1992548" y="155993"/>
                    <a:pt x="2449027" y="398515"/>
                    <a:pt x="2947480" y="553205"/>
                  </a:cubicBezTo>
                  <a:cubicBezTo>
                    <a:pt x="3445933" y="707895"/>
                    <a:pt x="3626643" y="957444"/>
                    <a:pt x="4140432" y="1034802"/>
                  </a:cubicBezTo>
                  <a:cubicBezTo>
                    <a:pt x="4654221" y="1112160"/>
                    <a:pt x="4894906" y="947188"/>
                    <a:pt x="5353130" y="776779"/>
                  </a:cubicBezTo>
                  <a:close/>
                </a:path>
              </a:pathLst>
            </a:custGeom>
            <a:gradFill>
              <a:gsLst>
                <a:gs pos="62000">
                  <a:srgbClr val="74A0BC"/>
                </a:gs>
                <a:gs pos="100000">
                  <a:srgbClr val="449CAF"/>
                </a:gs>
                <a:gs pos="0">
                  <a:srgbClr val="AAA4CA"/>
                </a:gs>
              </a:gsLst>
              <a:lin ang="13500000" scaled="1"/>
            </a:gradFill>
            <a:ln>
              <a:noFill/>
            </a:ln>
            <a:effectLst>
              <a:outerShdw blurRad="317500" dist="38100" dir="16200000" rotWithShape="0">
                <a:srgbClr val="449CAF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9B0D061-1EF1-4AB9-B9C2-E8A38E0E64D6}"/>
                </a:ext>
              </a:extLst>
            </p:cNvPr>
            <p:cNvSpPr/>
            <p:nvPr/>
          </p:nvSpPr>
          <p:spPr>
            <a:xfrm>
              <a:off x="6737492" y="2849831"/>
              <a:ext cx="204510" cy="204510"/>
            </a:xfrm>
            <a:prstGeom prst="ellipse">
              <a:avLst/>
            </a:prstGeom>
            <a:solidFill>
              <a:srgbClr val="EC7E7E"/>
            </a:solidFill>
            <a:ln w="66675">
              <a:solidFill>
                <a:schemeClr val="bg1"/>
              </a:solidFill>
            </a:ln>
            <a:effectLst>
              <a:outerShdw blurRad="63500" dist="38100" dir="2700000" algn="tl" rotWithShape="0">
                <a:srgbClr val="482910">
                  <a:alpha val="21961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1BE27E9-2467-46C6-BA99-11E1F1D34939}"/>
                </a:ext>
              </a:extLst>
            </p:cNvPr>
            <p:cNvGrpSpPr/>
            <p:nvPr/>
          </p:nvGrpSpPr>
          <p:grpSpPr>
            <a:xfrm>
              <a:off x="665729" y="6166589"/>
              <a:ext cx="10860541" cy="369332"/>
              <a:chOff x="1089697" y="6166589"/>
              <a:chExt cx="10860541" cy="36933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1CAF89-9E7E-4F3D-994C-27B333CDA151}"/>
                  </a:ext>
                </a:extLst>
              </p:cNvPr>
              <p:cNvSpPr txBox="1"/>
              <p:nvPr/>
            </p:nvSpPr>
            <p:spPr>
              <a:xfrm>
                <a:off x="1089697" y="6166589"/>
                <a:ext cx="735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 sz="1200">
                    <a:solidFill>
                      <a:schemeClr val="bg1"/>
                    </a:solidFill>
                  </a:rPr>
                  <a:t>MON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410C7F-4680-495D-9631-319CC2691BE4}"/>
                  </a:ext>
                </a:extLst>
              </p:cNvPr>
              <p:cNvSpPr txBox="1"/>
              <p:nvPr/>
            </p:nvSpPr>
            <p:spPr>
              <a:xfrm>
                <a:off x="2597548" y="6166589"/>
                <a:ext cx="6523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 sz="1200">
                    <a:solidFill>
                      <a:schemeClr val="bg1"/>
                    </a:solidFill>
                  </a:rPr>
                  <a:t>TUE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4CA1C3-815E-4ADF-88EC-66664180DAE5}"/>
                  </a:ext>
                </a:extLst>
              </p:cNvPr>
              <p:cNvSpPr txBox="1"/>
              <p:nvPr/>
            </p:nvSpPr>
            <p:spPr>
              <a:xfrm>
                <a:off x="4013761" y="6166589"/>
                <a:ext cx="737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 sz="1200">
                    <a:solidFill>
                      <a:schemeClr val="bg1"/>
                    </a:solidFill>
                  </a:rPr>
                  <a:t>WED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22D5D4E-4127-4825-A7CD-2635FD50CC46}"/>
                  </a:ext>
                </a:extLst>
              </p:cNvPr>
              <p:cNvSpPr txBox="1"/>
              <p:nvPr/>
            </p:nvSpPr>
            <p:spPr>
              <a:xfrm>
                <a:off x="5510925" y="6166589"/>
                <a:ext cx="675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 sz="1200">
                    <a:solidFill>
                      <a:schemeClr val="bg1"/>
                    </a:solidFill>
                  </a:rPr>
                  <a:t>THU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2F8F0FC-059B-4BE6-9C96-8CAE8EE54821}"/>
                  </a:ext>
                </a:extLst>
              </p:cNvPr>
              <p:cNvSpPr txBox="1"/>
              <p:nvPr/>
            </p:nvSpPr>
            <p:spPr>
              <a:xfrm>
                <a:off x="6967481" y="6166589"/>
                <a:ext cx="592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 sz="1200" dirty="0">
                    <a:solidFill>
                      <a:srgbClr val="FDE23F"/>
                    </a:solidFill>
                  </a:rPr>
                  <a:t>FRI</a:t>
                </a:r>
                <a:endParaRPr lang="ko-KR" altLang="en-US" sz="1200" dirty="0">
                  <a:solidFill>
                    <a:srgbClr val="FDE23F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574C51-E5B0-4667-8E3F-D2A48C1C8C1C}"/>
                  </a:ext>
                </a:extLst>
              </p:cNvPr>
              <p:cNvSpPr txBox="1"/>
              <p:nvPr/>
            </p:nvSpPr>
            <p:spPr>
              <a:xfrm>
                <a:off x="8341705" y="6166589"/>
                <a:ext cx="640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 sz="1200">
                    <a:solidFill>
                      <a:schemeClr val="bg1"/>
                    </a:solidFill>
                  </a:rPr>
                  <a:t>SAT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7BCE86-EB28-4FB9-87E2-C3322FDCCAEC}"/>
                  </a:ext>
                </a:extLst>
              </p:cNvPr>
              <p:cNvSpPr txBox="1"/>
              <p:nvPr/>
            </p:nvSpPr>
            <p:spPr>
              <a:xfrm>
                <a:off x="9756410" y="6166589"/>
                <a:ext cx="690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 sz="1200">
                    <a:solidFill>
                      <a:schemeClr val="bg1"/>
                    </a:solidFill>
                  </a:rPr>
                  <a:t>SUN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6E2A2C-E99E-4FBC-8A4B-F6D6F635F74B}"/>
                  </a:ext>
                </a:extLst>
              </p:cNvPr>
              <p:cNvSpPr txBox="1"/>
              <p:nvPr/>
            </p:nvSpPr>
            <p:spPr>
              <a:xfrm>
                <a:off x="11214566" y="6166589"/>
                <a:ext cx="735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 sz="1200">
                    <a:solidFill>
                      <a:schemeClr val="bg1"/>
                    </a:solidFill>
                  </a:rPr>
                  <a:t>MON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919CFC0-CD44-4711-BF90-09E777D8C44E}"/>
                </a:ext>
              </a:extLst>
            </p:cNvPr>
            <p:cNvGrpSpPr/>
            <p:nvPr/>
          </p:nvGrpSpPr>
          <p:grpSpPr>
            <a:xfrm>
              <a:off x="616305" y="849834"/>
              <a:ext cx="3729676" cy="1772794"/>
              <a:chOff x="711699" y="527620"/>
              <a:chExt cx="3729676" cy="177279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24B2E5-A953-4603-8B77-7D584860929D}"/>
                  </a:ext>
                </a:extLst>
              </p:cNvPr>
              <p:cNvSpPr txBox="1"/>
              <p:nvPr/>
            </p:nvSpPr>
            <p:spPr>
              <a:xfrm>
                <a:off x="748888" y="896952"/>
                <a:ext cx="3692487" cy="1403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43420"/>
                    </a:solidFill>
                    <a:latin typeface="김남윤체" panose="03030502000000000000" pitchFamily="66" charset="-127"/>
                    <a:ea typeface="김남윤체" panose="03030502000000000000" pitchFamily="66" charset="-127"/>
                  </a:defRPr>
                </a:lvl1pPr>
              </a:lstStyle>
              <a:p>
                <a:pPr algn="l">
                  <a:lnSpc>
                    <a:spcPct val="130000"/>
                  </a:lnSpc>
                  <a:defRPr/>
                </a:pPr>
                <a:r>
                  <a:rPr lang="ko-KR" altLang="en-US" sz="120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3C3A44"/>
                    </a:solidFill>
                    <a:latin typeface="Sandoll 네모니2 07 Oblique Lt" panose="020B0600000101010101" pitchFamily="34" charset="-127"/>
                    <a:ea typeface="Sandoll 네모니2 07 Oblique Lt" panose="020B0600000101010101" pitchFamily="34" charset="-127"/>
                  </a:rPr>
                  <a:t>좀 더 꽉 차 보이는 곡선 그래프</a:t>
                </a:r>
                <a:r>
                  <a:rPr lang="en-US" altLang="ko-KR" sz="120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3C3A44"/>
                    </a:solidFill>
                    <a:latin typeface="Sandoll 네모니2 07 Oblique Lt" panose="020B0600000101010101" pitchFamily="34" charset="-127"/>
                    <a:ea typeface="Sandoll 네모니2 07 Oblique Lt" panose="020B0600000101010101" pitchFamily="34" charset="-127"/>
                  </a:rPr>
                  <a:t>!</a:t>
                </a:r>
              </a:p>
              <a:p>
                <a:pPr algn="l">
                  <a:lnSpc>
                    <a:spcPct val="130000"/>
                  </a:lnSpc>
                  <a:defRPr/>
                </a:pPr>
                <a:r>
                  <a:rPr lang="ko-KR" altLang="en-US" sz="120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3C3A44"/>
                    </a:solidFill>
                    <a:latin typeface="Sandoll 네모니2 07 Oblique Lt" panose="020B0600000101010101" pitchFamily="34" charset="-127"/>
                    <a:ea typeface="Sandoll 네모니2 07 Oblique Lt" panose="020B0600000101010101" pitchFamily="34" charset="-127"/>
                  </a:rPr>
                  <a:t>살짝 노란 그림자효과를 줘서 반짝이는 효과를 줘 봤어요</a:t>
                </a:r>
                <a:r>
                  <a:rPr lang="en-US" altLang="ko-KR" sz="120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3C3A44"/>
                    </a:solidFill>
                    <a:latin typeface="Sandoll 네모니2 07 Oblique Lt" panose="020B0600000101010101" pitchFamily="34" charset="-127"/>
                    <a:ea typeface="Sandoll 네모니2 07 Oblique Lt" panose="020B0600000101010101" pitchFamily="34" charset="-127"/>
                  </a:rPr>
                  <a:t>.</a:t>
                </a:r>
                <a:r>
                  <a:rPr lang="ko-KR" altLang="en-US" sz="120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3C3A44"/>
                    </a:solidFill>
                    <a:latin typeface="Sandoll 네모니2 07 Oblique Lt" panose="020B0600000101010101" pitchFamily="34" charset="-127"/>
                    <a:ea typeface="Sandoll 네모니2 07 Oblique Lt" panose="020B0600000101010101" pitchFamily="34" charset="-127"/>
                  </a:rPr>
                  <a:t> 예쁘게 써 주시기를 바라요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3CD0FD-C39C-4C0B-95CA-C62D3AED5F35}"/>
                  </a:ext>
                </a:extLst>
              </p:cNvPr>
              <p:cNvSpPr txBox="1"/>
              <p:nvPr/>
            </p:nvSpPr>
            <p:spPr>
              <a:xfrm>
                <a:off x="711699" y="527620"/>
                <a:ext cx="541175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1350" dirty="0">
                    <a:solidFill>
                      <a:srgbClr val="8FACCE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02</a:t>
                </a:r>
                <a:endParaRPr lang="ko-KR" altLang="en-US" sz="1350" dirty="0">
                  <a:solidFill>
                    <a:srgbClr val="8FACCE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63909EE-50E6-4F57-B367-F8474867B735}"/>
              </a:ext>
            </a:extLst>
          </p:cNvPr>
          <p:cNvGrpSpPr/>
          <p:nvPr/>
        </p:nvGrpSpPr>
        <p:grpSpPr>
          <a:xfrm>
            <a:off x="4388076" y="1509865"/>
            <a:ext cx="1483469" cy="1392365"/>
            <a:chOff x="5850768" y="825852"/>
            <a:chExt cx="1977958" cy="1856487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EFD6240-7CD5-45CB-BB42-9911FF7FE449}"/>
                </a:ext>
              </a:extLst>
            </p:cNvPr>
            <p:cNvSpPr/>
            <p:nvPr/>
          </p:nvSpPr>
          <p:spPr>
            <a:xfrm>
              <a:off x="5850768" y="825852"/>
              <a:ext cx="1977958" cy="1856487"/>
            </a:xfrm>
            <a:custGeom>
              <a:avLst/>
              <a:gdLst>
                <a:gd name="connsiteX0" fmla="*/ 108634 w 1977958"/>
                <a:gd name="connsiteY0" fmla="*/ 0 h 1856487"/>
                <a:gd name="connsiteX1" fmla="*/ 1869324 w 1977958"/>
                <a:gd name="connsiteY1" fmla="*/ 0 h 1856487"/>
                <a:gd name="connsiteX2" fmla="*/ 1977958 w 1977958"/>
                <a:gd name="connsiteY2" fmla="*/ 108634 h 1856487"/>
                <a:gd name="connsiteX3" fmla="*/ 1977958 w 1977958"/>
                <a:gd name="connsiteY3" fmla="*/ 1535336 h 1856487"/>
                <a:gd name="connsiteX4" fmla="*/ 1869324 w 1977958"/>
                <a:gd name="connsiteY4" fmla="*/ 1643970 h 1856487"/>
                <a:gd name="connsiteX5" fmla="*/ 1118851 w 1977958"/>
                <a:gd name="connsiteY5" fmla="*/ 1643970 h 1856487"/>
                <a:gd name="connsiteX6" fmla="*/ 988978 w 1977958"/>
                <a:gd name="connsiteY6" fmla="*/ 1856487 h 1856487"/>
                <a:gd name="connsiteX7" fmla="*/ 859107 w 1977958"/>
                <a:gd name="connsiteY7" fmla="*/ 1643970 h 1856487"/>
                <a:gd name="connsiteX8" fmla="*/ 108634 w 1977958"/>
                <a:gd name="connsiteY8" fmla="*/ 1643970 h 1856487"/>
                <a:gd name="connsiteX9" fmla="*/ 0 w 1977958"/>
                <a:gd name="connsiteY9" fmla="*/ 1535336 h 1856487"/>
                <a:gd name="connsiteX10" fmla="*/ 0 w 1977958"/>
                <a:gd name="connsiteY10" fmla="*/ 108634 h 1856487"/>
                <a:gd name="connsiteX11" fmla="*/ 108634 w 1977958"/>
                <a:gd name="connsiteY11" fmla="*/ 0 h 18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77958" h="1856487">
                  <a:moveTo>
                    <a:pt x="108634" y="0"/>
                  </a:moveTo>
                  <a:lnTo>
                    <a:pt x="1869324" y="0"/>
                  </a:lnTo>
                  <a:cubicBezTo>
                    <a:pt x="1929321" y="0"/>
                    <a:pt x="1977958" y="48637"/>
                    <a:pt x="1977958" y="108634"/>
                  </a:cubicBezTo>
                  <a:lnTo>
                    <a:pt x="1977958" y="1535336"/>
                  </a:lnTo>
                  <a:cubicBezTo>
                    <a:pt x="1977958" y="1595333"/>
                    <a:pt x="1929321" y="1643970"/>
                    <a:pt x="1869324" y="1643970"/>
                  </a:cubicBezTo>
                  <a:lnTo>
                    <a:pt x="1118851" y="1643970"/>
                  </a:lnTo>
                  <a:lnTo>
                    <a:pt x="988978" y="1856487"/>
                  </a:lnTo>
                  <a:lnTo>
                    <a:pt x="859107" y="1643970"/>
                  </a:lnTo>
                  <a:lnTo>
                    <a:pt x="108634" y="1643970"/>
                  </a:lnTo>
                  <a:cubicBezTo>
                    <a:pt x="48637" y="1643970"/>
                    <a:pt x="0" y="1595333"/>
                    <a:pt x="0" y="1535336"/>
                  </a:cubicBezTo>
                  <a:lnTo>
                    <a:pt x="0" y="108634"/>
                  </a:lnTo>
                  <a:cubicBezTo>
                    <a:pt x="0" y="48637"/>
                    <a:pt x="48637" y="0"/>
                    <a:pt x="108634" y="0"/>
                  </a:cubicBezTo>
                  <a:close/>
                </a:path>
              </a:pathLst>
            </a:custGeom>
            <a:solidFill>
              <a:srgbClr val="449CAF"/>
            </a:solidFill>
            <a:ln>
              <a:noFill/>
            </a:ln>
            <a:effectLst>
              <a:outerShdw blurRad="762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32CA5C6-32B7-4A02-948C-EA7364FC2A57}"/>
                </a:ext>
              </a:extLst>
            </p:cNvPr>
            <p:cNvGrpSpPr/>
            <p:nvPr/>
          </p:nvGrpSpPr>
          <p:grpSpPr>
            <a:xfrm>
              <a:off x="5931167" y="1031149"/>
              <a:ext cx="1817164" cy="1272572"/>
              <a:chOff x="1999044" y="2258571"/>
              <a:chExt cx="1817164" cy="127257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8CF8041-43D0-4EAF-88B6-7C76C2294B84}"/>
                  </a:ext>
                </a:extLst>
              </p:cNvPr>
              <p:cNvSpPr txBox="1"/>
              <p:nvPr/>
            </p:nvSpPr>
            <p:spPr>
              <a:xfrm>
                <a:off x="2186059" y="2258571"/>
                <a:ext cx="144313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000" b="0" i="0" u="none" strike="noStrike" cap="none" spc="0" normalizeH="0" baseline="0">
                    <a:ln>
                      <a:noFill/>
                    </a:ln>
                    <a:solidFill>
                      <a:srgbClr val="F0ECE9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en-US" altLang="ko-KR" sz="3000">
                    <a:solidFill>
                      <a:srgbClr val="F3DF68"/>
                    </a:solidFill>
                  </a:rPr>
                  <a:t>4875</a:t>
                </a:r>
                <a:endParaRPr lang="ko-KR" altLang="en-US" sz="3000" dirty="0">
                  <a:solidFill>
                    <a:srgbClr val="F3DF68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474ACC4-2BBC-4AE2-BDCD-E3A48EDB8D9C}"/>
                  </a:ext>
                </a:extLst>
              </p:cNvPr>
              <p:cNvSpPr txBox="1"/>
              <p:nvPr/>
            </p:nvSpPr>
            <p:spPr>
              <a:xfrm>
                <a:off x="1999044" y="2890968"/>
                <a:ext cx="1817164" cy="6401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00" b="0" i="0" u="none" strike="noStrike" cap="none" spc="0" normalizeH="0" baseline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F2DD68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050" dirty="0" err="1">
                    <a:solidFill>
                      <a:srgbClr val="F0ECE9"/>
                    </a:solidFill>
                  </a:rPr>
                  <a:t>ㅔㅔㅅ코인</a:t>
                </a:r>
                <a:r>
                  <a:rPr lang="ko-KR" altLang="en-US" sz="1050" dirty="0">
                    <a:solidFill>
                      <a:srgbClr val="F0ECE9"/>
                    </a:solidFill>
                  </a:rPr>
                  <a:t> 오늘의</a:t>
                </a:r>
                <a:endParaRPr lang="en-US" altLang="ko-KR" sz="1050" dirty="0">
                  <a:solidFill>
                    <a:srgbClr val="F0ECE9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050" dirty="0">
                    <a:solidFill>
                      <a:srgbClr val="F0ECE9"/>
                    </a:solidFill>
                  </a:rPr>
                  <a:t>상한가입니다 서둘러</a:t>
                </a:r>
                <a:endParaRPr lang="en-US" altLang="ko-KR" sz="1050" dirty="0">
                  <a:solidFill>
                    <a:srgbClr val="F0ECE9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1035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9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B24BA5A-719F-EA40-971E-2183CBA1F1C4}"/>
              </a:ext>
            </a:extLst>
          </p:cNvPr>
          <p:cNvSpPr txBox="1"/>
          <p:nvPr/>
        </p:nvSpPr>
        <p:spPr>
          <a:xfrm>
            <a:off x="690943" y="2566917"/>
            <a:ext cx="785555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POS</a:t>
            </a:r>
            <a:endParaRPr lang="ko-KR" altLang="en-US" sz="6000" dirty="0">
              <a:ln w="19050">
                <a:noFill/>
              </a:ln>
              <a:solidFill>
                <a:srgbClr val="F3DF68"/>
              </a:solidFill>
              <a:effectLst>
                <a:outerShdw dist="101600" dir="2700000" algn="tl" rotWithShape="0">
                  <a:srgbClr val="EA83A5"/>
                </a:outerShdw>
              </a:effectLst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954279"/>
      </p:ext>
    </p:extLst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9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B24BA5A-719F-EA40-971E-2183CBA1F1C4}"/>
              </a:ext>
            </a:extLst>
          </p:cNvPr>
          <p:cNvSpPr txBox="1"/>
          <p:nvPr/>
        </p:nvSpPr>
        <p:spPr>
          <a:xfrm>
            <a:off x="690943" y="2566917"/>
            <a:ext cx="785555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KIOSK</a:t>
            </a:r>
            <a:endParaRPr lang="ko-KR" altLang="en-US" sz="6000" dirty="0">
              <a:ln w="19050">
                <a:noFill/>
              </a:ln>
              <a:solidFill>
                <a:srgbClr val="F3DF68"/>
              </a:solidFill>
              <a:effectLst>
                <a:outerShdw dist="101600" dir="2700000" algn="tl" rotWithShape="0">
                  <a:srgbClr val="EA83A5"/>
                </a:outerShdw>
              </a:effectLst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463261"/>
      </p:ext>
    </p:extLst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벽, 컵, 실내, 혼잡한이(가) 표시된 사진&#10;&#10;자동 생성된 설명">
            <a:extLst>
              <a:ext uri="{FF2B5EF4-FFF2-40B4-BE49-F238E27FC236}">
                <a16:creationId xmlns:a16="http://schemas.microsoft.com/office/drawing/2014/main" id="{E4527FCF-4233-4E8F-8E45-24B1E195DD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"/>
          <a:stretch/>
        </p:blipFill>
        <p:spPr>
          <a:xfrm>
            <a:off x="16509835" y="1014261"/>
            <a:ext cx="7348328" cy="48294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"/>
          <a:stretch/>
        </p:blipFill>
        <p:spPr>
          <a:xfrm>
            <a:off x="157463" y="1014261"/>
            <a:ext cx="6332349" cy="5758774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80688" y="228215"/>
            <a:ext cx="3856383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en-US" altLang="ko-KR" sz="2800" b="1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옵션선택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307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벽, 컵, 실내, 혼잡한이(가) 표시된 사진&#10;&#10;자동 생성된 설명">
            <a:extLst>
              <a:ext uri="{FF2B5EF4-FFF2-40B4-BE49-F238E27FC236}">
                <a16:creationId xmlns:a16="http://schemas.microsoft.com/office/drawing/2014/main" id="{E4527FCF-4233-4E8F-8E45-24B1E195DD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"/>
          <a:stretch/>
        </p:blipFill>
        <p:spPr>
          <a:xfrm>
            <a:off x="16509835" y="1014261"/>
            <a:ext cx="7348328" cy="48294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8"/>
          <a:stretch/>
        </p:blipFill>
        <p:spPr>
          <a:xfrm>
            <a:off x="157464" y="1014261"/>
            <a:ext cx="6259520" cy="5843739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29240" y="333411"/>
            <a:ext cx="3856383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장바구니</a:t>
            </a:r>
            <a:r>
              <a:rPr lang="en-US" altLang="ko-KR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(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주문확인</a:t>
            </a:r>
            <a:r>
              <a:rPr lang="en-US" altLang="ko-KR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)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035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66"/>
          <a:stretch/>
        </p:blipFill>
        <p:spPr>
          <a:xfrm>
            <a:off x="4814178" y="1192697"/>
            <a:ext cx="4175107" cy="55818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95"/>
          <a:stretch/>
        </p:blipFill>
        <p:spPr>
          <a:xfrm>
            <a:off x="228862" y="1192697"/>
            <a:ext cx="4154033" cy="558181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29240" y="333411"/>
            <a:ext cx="3856383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결제</a:t>
            </a:r>
            <a:r>
              <a:rPr lang="en-US" altLang="ko-KR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/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영수증</a:t>
            </a:r>
            <a:endParaRPr lang="en-US" altLang="ko-KR" sz="2800" b="1" dirty="0" smtClean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864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케이트, 계단, 노란색, 단계이(가) 표시된 사진&#10;&#10;자동 생성된 설명">
            <a:extLst>
              <a:ext uri="{FF2B5EF4-FFF2-40B4-BE49-F238E27FC236}">
                <a16:creationId xmlns:a16="http://schemas.microsoft.com/office/drawing/2014/main" id="{08DA628A-DF77-4FD5-8B89-9C3221C2C2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3"/>
          <a:stretch/>
        </p:blipFill>
        <p:spPr>
          <a:xfrm>
            <a:off x="204790" y="1014261"/>
            <a:ext cx="7348328" cy="4829476"/>
          </a:xfrm>
          <a:prstGeom prst="rect">
            <a:avLst/>
          </a:prstGeom>
        </p:spPr>
      </p:pic>
      <p:pic>
        <p:nvPicPr>
          <p:cNvPr id="8" name="그림 7" descr="벽, 컵, 실내, 혼잡한이(가) 표시된 사진&#10;&#10;자동 생성된 설명">
            <a:extLst>
              <a:ext uri="{FF2B5EF4-FFF2-40B4-BE49-F238E27FC236}">
                <a16:creationId xmlns:a16="http://schemas.microsoft.com/office/drawing/2014/main" id="{E4527FCF-4233-4E8F-8E45-24B1E195DD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"/>
          <a:stretch/>
        </p:blipFill>
        <p:spPr>
          <a:xfrm>
            <a:off x="8390847" y="1014261"/>
            <a:ext cx="7348328" cy="4829476"/>
          </a:xfrm>
          <a:prstGeom prst="rect">
            <a:avLst/>
          </a:prstGeom>
        </p:spPr>
      </p:pic>
      <p:pic>
        <p:nvPicPr>
          <p:cNvPr id="4" name="그림 3" descr="실내, 노란색이(가) 표시된 사진&#10;&#10;자동 생성된 설명">
            <a:extLst>
              <a:ext uri="{FF2B5EF4-FFF2-40B4-BE49-F238E27FC236}">
                <a16:creationId xmlns:a16="http://schemas.microsoft.com/office/drawing/2014/main" id="{09CE89C7-9115-4F2D-ADD0-99AF7C699A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8" r="5375" b="2737"/>
          <a:stretch/>
        </p:blipFill>
        <p:spPr>
          <a:xfrm>
            <a:off x="-7981267" y="1014262"/>
            <a:ext cx="7348328" cy="4829476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DAAA2E2-43BE-4A0C-A0B4-1ABF2D956B56}"/>
              </a:ext>
            </a:extLst>
          </p:cNvPr>
          <p:cNvSpPr/>
          <p:nvPr/>
        </p:nvSpPr>
        <p:spPr>
          <a:xfrm>
            <a:off x="0" y="863258"/>
            <a:ext cx="9144000" cy="5137493"/>
          </a:xfrm>
          <a:custGeom>
            <a:avLst/>
            <a:gdLst>
              <a:gd name="connsiteX0" fmla="*/ 300296 w 12192000"/>
              <a:gd name="connsiteY0" fmla="*/ 254280 h 6849991"/>
              <a:gd name="connsiteX1" fmla="*/ 300296 w 12192000"/>
              <a:gd name="connsiteY1" fmla="*/ 6587703 h 6849991"/>
              <a:gd name="connsiteX2" fmla="*/ 9952523 w 12192000"/>
              <a:gd name="connsiteY2" fmla="*/ 6587703 h 6849991"/>
              <a:gd name="connsiteX3" fmla="*/ 9952523 w 12192000"/>
              <a:gd name="connsiteY3" fmla="*/ 254280 h 6849991"/>
              <a:gd name="connsiteX4" fmla="*/ 0 w 12192000"/>
              <a:gd name="connsiteY4" fmla="*/ 0 h 6849991"/>
              <a:gd name="connsiteX5" fmla="*/ 12192000 w 12192000"/>
              <a:gd name="connsiteY5" fmla="*/ 0 h 6849991"/>
              <a:gd name="connsiteX6" fmla="*/ 12192000 w 12192000"/>
              <a:gd name="connsiteY6" fmla="*/ 6849991 h 6849991"/>
              <a:gd name="connsiteX7" fmla="*/ 0 w 12192000"/>
              <a:gd name="connsiteY7" fmla="*/ 6849991 h 684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49991">
                <a:moveTo>
                  <a:pt x="300296" y="254280"/>
                </a:moveTo>
                <a:lnTo>
                  <a:pt x="300296" y="6587703"/>
                </a:lnTo>
                <a:lnTo>
                  <a:pt x="9952523" y="6587703"/>
                </a:lnTo>
                <a:lnTo>
                  <a:pt x="9952523" y="25428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49991"/>
                </a:lnTo>
                <a:lnTo>
                  <a:pt x="0" y="6849991"/>
                </a:lnTo>
                <a:close/>
              </a:path>
            </a:pathLst>
          </a:custGeom>
          <a:solidFill>
            <a:srgbClr val="939299"/>
          </a:solidFill>
          <a:ln>
            <a:noFill/>
          </a:ln>
          <a:effectLst>
            <a:outerShdw blurRad="63500" dist="50800" dir="5400000" algn="ctr" rotWithShape="0">
              <a:srgbClr val="000000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892C27-D53E-4D96-BB49-9B88C2C46302}"/>
              </a:ext>
            </a:extLst>
          </p:cNvPr>
          <p:cNvSpPr txBox="1"/>
          <p:nvPr/>
        </p:nvSpPr>
        <p:spPr>
          <a:xfrm>
            <a:off x="7621598" y="5309372"/>
            <a:ext cx="1384682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defRPr>
            </a:lvl1pPr>
          </a:lstStyle>
          <a:p>
            <a:r>
              <a:rPr lang="ko-KR" altLang="en-US" sz="1050" dirty="0"/>
              <a:t>흰 색과 노란색이 </a:t>
            </a:r>
            <a:r>
              <a:rPr lang="ko-KR" altLang="en-US" sz="1050"/>
              <a:t>잘 어</a:t>
            </a:r>
            <a:endParaRPr lang="en-US" altLang="ko-KR" sz="1050" dirty="0"/>
          </a:p>
          <a:p>
            <a:r>
              <a:rPr lang="ko-KR" altLang="en-US" sz="1050" dirty="0"/>
              <a:t>울리는 </a:t>
            </a:r>
            <a:r>
              <a:rPr lang="ko-KR" altLang="en-US" sz="1050"/>
              <a:t>계단 사진이다</a:t>
            </a:r>
            <a:endParaRPr lang="ko-KR" alt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832064-4435-4679-ABE7-7224FD4E5896}"/>
              </a:ext>
            </a:extLst>
          </p:cNvPr>
          <p:cNvSpPr txBox="1"/>
          <p:nvPr/>
        </p:nvSpPr>
        <p:spPr>
          <a:xfrm>
            <a:off x="7606546" y="4500031"/>
            <a:ext cx="992579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6600">
                <a:solidFill>
                  <a:srgbClr val="F2DD68"/>
                </a:solidFill>
                <a:effectLst>
                  <a:outerShdw dist="114300" dir="2700000" algn="tl" rotWithShape="0">
                    <a:srgbClr val="EAA4BB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defRPr>
            </a:lvl1pPr>
          </a:lstStyle>
          <a:p>
            <a:r>
              <a:rPr lang="en-US" altLang="ko-KR" sz="4950"/>
              <a:t>02</a:t>
            </a:r>
            <a:endParaRPr lang="ko-KR" altLang="en-US" sz="4950" dirty="0"/>
          </a:p>
        </p:txBody>
      </p:sp>
    </p:spTree>
    <p:extLst>
      <p:ext uri="{BB962C8B-B14F-4D97-AF65-F5344CB8AC3E}">
        <p14:creationId xmlns:p14="http://schemas.microsoft.com/office/powerpoint/2010/main" val="1031322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케이트, 계단, 노란색, 단계이(가) 표시된 사진&#10;&#10;자동 생성된 설명">
            <a:extLst>
              <a:ext uri="{FF2B5EF4-FFF2-40B4-BE49-F238E27FC236}">
                <a16:creationId xmlns:a16="http://schemas.microsoft.com/office/drawing/2014/main" id="{08DA628A-DF77-4FD5-8B89-9C3221C2C2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3"/>
          <a:stretch/>
        </p:blipFill>
        <p:spPr>
          <a:xfrm>
            <a:off x="-7975273" y="1014261"/>
            <a:ext cx="7348328" cy="4829476"/>
          </a:xfrm>
          <a:prstGeom prst="rect">
            <a:avLst/>
          </a:prstGeom>
        </p:spPr>
      </p:pic>
      <p:pic>
        <p:nvPicPr>
          <p:cNvPr id="8" name="그림 7" descr="벽, 컵, 실내, 혼잡한이(가) 표시된 사진&#10;&#10;자동 생성된 설명">
            <a:extLst>
              <a:ext uri="{FF2B5EF4-FFF2-40B4-BE49-F238E27FC236}">
                <a16:creationId xmlns:a16="http://schemas.microsoft.com/office/drawing/2014/main" id="{E4527FCF-4233-4E8F-8E45-24B1E195DD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"/>
          <a:stretch/>
        </p:blipFill>
        <p:spPr>
          <a:xfrm>
            <a:off x="210784" y="1014261"/>
            <a:ext cx="7348328" cy="4829476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DAAA2E2-43BE-4A0C-A0B4-1ABF2D956B56}"/>
              </a:ext>
            </a:extLst>
          </p:cNvPr>
          <p:cNvSpPr/>
          <p:nvPr/>
        </p:nvSpPr>
        <p:spPr>
          <a:xfrm>
            <a:off x="0" y="863258"/>
            <a:ext cx="9144000" cy="5137493"/>
          </a:xfrm>
          <a:custGeom>
            <a:avLst/>
            <a:gdLst>
              <a:gd name="connsiteX0" fmla="*/ 300296 w 12192000"/>
              <a:gd name="connsiteY0" fmla="*/ 254280 h 6849991"/>
              <a:gd name="connsiteX1" fmla="*/ 300296 w 12192000"/>
              <a:gd name="connsiteY1" fmla="*/ 6587703 h 6849991"/>
              <a:gd name="connsiteX2" fmla="*/ 9952523 w 12192000"/>
              <a:gd name="connsiteY2" fmla="*/ 6587703 h 6849991"/>
              <a:gd name="connsiteX3" fmla="*/ 9952523 w 12192000"/>
              <a:gd name="connsiteY3" fmla="*/ 254280 h 6849991"/>
              <a:gd name="connsiteX4" fmla="*/ 0 w 12192000"/>
              <a:gd name="connsiteY4" fmla="*/ 0 h 6849991"/>
              <a:gd name="connsiteX5" fmla="*/ 12192000 w 12192000"/>
              <a:gd name="connsiteY5" fmla="*/ 0 h 6849991"/>
              <a:gd name="connsiteX6" fmla="*/ 12192000 w 12192000"/>
              <a:gd name="connsiteY6" fmla="*/ 6849991 h 6849991"/>
              <a:gd name="connsiteX7" fmla="*/ 0 w 12192000"/>
              <a:gd name="connsiteY7" fmla="*/ 6849991 h 684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49991">
                <a:moveTo>
                  <a:pt x="300296" y="254280"/>
                </a:moveTo>
                <a:lnTo>
                  <a:pt x="300296" y="6587703"/>
                </a:lnTo>
                <a:lnTo>
                  <a:pt x="9952523" y="6587703"/>
                </a:lnTo>
                <a:lnTo>
                  <a:pt x="9952523" y="25428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49991"/>
                </a:lnTo>
                <a:lnTo>
                  <a:pt x="0" y="6849991"/>
                </a:lnTo>
                <a:close/>
              </a:path>
            </a:pathLst>
          </a:custGeom>
          <a:solidFill>
            <a:srgbClr val="939299"/>
          </a:solidFill>
          <a:ln>
            <a:noFill/>
          </a:ln>
          <a:effectLst>
            <a:outerShdw blurRad="63500" dist="50800" dir="5400000" algn="ctr" rotWithShape="0">
              <a:srgbClr val="000000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95B53A-4063-459C-9578-64CA0D4AD691}"/>
              </a:ext>
            </a:extLst>
          </p:cNvPr>
          <p:cNvSpPr txBox="1"/>
          <p:nvPr/>
        </p:nvSpPr>
        <p:spPr>
          <a:xfrm>
            <a:off x="7621598" y="5309373"/>
            <a:ext cx="1384682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defRPr>
            </a:lvl1pPr>
          </a:lstStyle>
          <a:p>
            <a:r>
              <a:rPr lang="ko-KR" altLang="en-US" sz="1050" dirty="0"/>
              <a:t>회색 물컵들 사이에 놓인 노란색 바나나들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725796-B2EF-44FA-A8AB-2C2C67F0E0D0}"/>
              </a:ext>
            </a:extLst>
          </p:cNvPr>
          <p:cNvSpPr txBox="1"/>
          <p:nvPr/>
        </p:nvSpPr>
        <p:spPr>
          <a:xfrm>
            <a:off x="7606546" y="4500031"/>
            <a:ext cx="992579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6600">
                <a:solidFill>
                  <a:srgbClr val="F2DD68"/>
                </a:solidFill>
                <a:effectLst>
                  <a:outerShdw dist="114300" dir="2700000" algn="tl" rotWithShape="0">
                    <a:srgbClr val="EAA4BB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defRPr>
            </a:lvl1pPr>
          </a:lstStyle>
          <a:p>
            <a:r>
              <a:rPr lang="en-US" altLang="ko-KR" sz="4950"/>
              <a:t>03</a:t>
            </a:r>
            <a:endParaRPr lang="ko-KR" altLang="en-US" sz="4950" dirty="0"/>
          </a:p>
        </p:txBody>
      </p:sp>
    </p:spTree>
    <p:extLst>
      <p:ext uri="{BB962C8B-B14F-4D97-AF65-F5344CB8AC3E}">
        <p14:creationId xmlns:p14="http://schemas.microsoft.com/office/powerpoint/2010/main" val="2676734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9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6454C7-B7B7-0F4C-99A9-4287E4A24BF1}"/>
              </a:ext>
            </a:extLst>
          </p:cNvPr>
          <p:cNvSpPr txBox="1"/>
          <p:nvPr/>
        </p:nvSpPr>
        <p:spPr>
          <a:xfrm>
            <a:off x="920200" y="1794942"/>
            <a:ext cx="6383379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5250" dirty="0">
                <a:ln w="19050">
                  <a:solidFill>
                    <a:srgbClr val="F1ECD3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Fonts</a:t>
            </a:r>
            <a:endParaRPr lang="ko-KR" altLang="en-US" sz="5250" dirty="0">
              <a:ln w="19050">
                <a:noFill/>
              </a:ln>
              <a:solidFill>
                <a:srgbClr val="F2DD68"/>
              </a:solidFill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D160F-4010-5A48-A9A5-6A80CEEB7371}"/>
              </a:ext>
            </a:extLst>
          </p:cNvPr>
          <p:cNvSpPr txBox="1"/>
          <p:nvPr/>
        </p:nvSpPr>
        <p:spPr>
          <a:xfrm>
            <a:off x="920201" y="2942060"/>
            <a:ext cx="75889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2100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중심 폰트 </a:t>
            </a:r>
            <a:r>
              <a:rPr lang="en-US" altLang="ko-KR" sz="2100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:</a:t>
            </a:r>
            <a:r>
              <a:rPr lang="ko-KR" altLang="en-US" sz="2100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en" altLang="ko-KR" sz="2100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Sandoll</a:t>
            </a:r>
            <a:r>
              <a:rPr lang="en" altLang="ko-KR" sz="2100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ko-KR" altLang="en-US" sz="2100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네모니</a:t>
            </a:r>
            <a:r>
              <a:rPr lang="en-US" altLang="ko-KR" sz="2100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2</a:t>
            </a:r>
          </a:p>
          <a:p>
            <a:pPr algn="l">
              <a:lnSpc>
                <a:spcPct val="120000"/>
              </a:lnSpc>
            </a:pPr>
            <a:r>
              <a:rPr lang="ko-KR" altLang="en-US" sz="2100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보조 폰트 </a:t>
            </a:r>
            <a:r>
              <a:rPr lang="en-US" altLang="ko-KR" sz="2100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:</a:t>
            </a:r>
            <a:r>
              <a:rPr lang="ko-KR" altLang="en-US" sz="2100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ko-KR" altLang="en-US" sz="2100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나눔바른고딕</a:t>
            </a:r>
            <a:r>
              <a:rPr lang="en-US" altLang="ko-KR" sz="2100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,</a:t>
            </a:r>
            <a:r>
              <a:rPr lang="ko-KR" altLang="en-US" sz="2100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ko-KR" altLang="en-US" sz="2100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나눔고딕</a:t>
            </a:r>
            <a:r>
              <a:rPr lang="en-US" altLang="ko-KR" sz="2100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, </a:t>
            </a:r>
            <a:r>
              <a:rPr lang="en-US" altLang="ko-KR" sz="2100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Sandoll</a:t>
            </a:r>
            <a:r>
              <a:rPr lang="en-US" altLang="ko-KR" sz="2100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ko-KR" altLang="en-US" sz="2100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고딕</a:t>
            </a:r>
            <a:r>
              <a:rPr lang="en-US" altLang="ko-KR" sz="2100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NeoCond</a:t>
            </a:r>
            <a:endParaRPr lang="en-US" altLang="ko-KR" sz="2100" dirty="0">
              <a:latin typeface="Sandoll Nemony2 07 Oblique Lt" panose="020B0600000101010101" pitchFamily="34" charset="-127"/>
              <a:ea typeface="Sandoll Nemony2 07 Oblique Lt" panose="020B0600000101010101" pitchFamily="34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2100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단원 숫자 </a:t>
            </a:r>
            <a:r>
              <a:rPr lang="en-US" altLang="ko-KR" sz="2100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:</a:t>
            </a:r>
            <a:r>
              <a:rPr lang="ko-KR" altLang="en-US" sz="2100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ko-KR" altLang="en-US" sz="2100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여기어때</a:t>
            </a:r>
            <a:r>
              <a:rPr lang="ko-KR" altLang="en-US" sz="2100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ko-KR" altLang="en-US" sz="2100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잘난체</a:t>
            </a:r>
            <a:endParaRPr lang="en-US" altLang="ko-KR" sz="2100" dirty="0">
              <a:latin typeface="Sandoll Nemony2 07 Oblique Lt" panose="020B0600000101010101" pitchFamily="34" charset="-127"/>
              <a:ea typeface="Sandoll Nemony2 07 Oblique Lt" panose="020B0600000101010101" pitchFamily="34" charset="-127"/>
            </a:endParaRPr>
          </a:p>
          <a:p>
            <a:pPr algn="l">
              <a:lnSpc>
                <a:spcPct val="120000"/>
              </a:lnSpc>
            </a:pPr>
            <a:endParaRPr lang="en-US" altLang="ko-KR" sz="2100" dirty="0">
              <a:latin typeface="Sandoll Nemony2 07 Oblique Lt" panose="020B0600000101010101" pitchFamily="34" charset="-127"/>
              <a:ea typeface="Sandoll Nemony2 07 Oblique Lt" panose="020B0600000101010101" pitchFamily="34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2100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아이콘 출처 </a:t>
            </a:r>
            <a:r>
              <a:rPr lang="en-US" altLang="ko-KR" sz="2100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:</a:t>
            </a:r>
            <a:r>
              <a:rPr lang="ko-KR" altLang="en-US" sz="2100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en-US" altLang="ko-KR" sz="2100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Flaticon</a:t>
            </a:r>
            <a:endParaRPr lang="ko-KR" altLang="en-US" sz="2100" dirty="0">
              <a:latin typeface="Sandoll Nemony2 07 Oblique Lt" panose="020B0600000101010101" pitchFamily="34" charset="-127"/>
              <a:ea typeface="Sandoll Nemony2 07 Oblique Lt" panose="020B0600000101010101" pitchFamily="34" charset="-127"/>
            </a:endParaRPr>
          </a:p>
        </p:txBody>
      </p:sp>
      <p:pic>
        <p:nvPicPr>
          <p:cNvPr id="5" name="그림 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E2A2EA6E-88B6-6E49-BEAD-0B61A9A3A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676900"/>
            <a:ext cx="38862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85443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C775B17-74E6-4546-9867-C87403C64FD6}"/>
              </a:ext>
            </a:extLst>
          </p:cNvPr>
          <p:cNvGrpSpPr/>
          <p:nvPr/>
        </p:nvGrpSpPr>
        <p:grpSpPr>
          <a:xfrm>
            <a:off x="759711" y="1890942"/>
            <a:ext cx="7522554" cy="3125029"/>
            <a:chOff x="1012947" y="1378256"/>
            <a:chExt cx="10030072" cy="4166704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6FAA6AB2-559B-4B2D-8E75-C75A87464718}"/>
                </a:ext>
              </a:extLst>
            </p:cNvPr>
            <p:cNvSpPr/>
            <p:nvPr/>
          </p:nvSpPr>
          <p:spPr>
            <a:xfrm>
              <a:off x="6697210" y="1378256"/>
              <a:ext cx="4345809" cy="1597273"/>
            </a:xfrm>
            <a:custGeom>
              <a:avLst/>
              <a:gdLst>
                <a:gd name="connsiteX0" fmla="*/ 1105613 w 6016232"/>
                <a:gd name="connsiteY0" fmla="*/ 0 h 2211226"/>
                <a:gd name="connsiteX1" fmla="*/ 2022404 w 6016232"/>
                <a:gd name="connsiteY1" fmla="*/ 487454 h 2211226"/>
                <a:gd name="connsiteX2" fmla="*/ 2056864 w 6016232"/>
                <a:gd name="connsiteY2" fmla="*/ 550942 h 2211226"/>
                <a:gd name="connsiteX3" fmla="*/ 2091324 w 6016232"/>
                <a:gd name="connsiteY3" fmla="*/ 487454 h 2211226"/>
                <a:gd name="connsiteX4" fmla="*/ 3008116 w 6016232"/>
                <a:gd name="connsiteY4" fmla="*/ 0 h 2211226"/>
                <a:gd name="connsiteX5" fmla="*/ 3924908 w 6016232"/>
                <a:gd name="connsiteY5" fmla="*/ 487454 h 2211226"/>
                <a:gd name="connsiteX6" fmla="*/ 3959368 w 6016232"/>
                <a:gd name="connsiteY6" fmla="*/ 550942 h 2211226"/>
                <a:gd name="connsiteX7" fmla="*/ 3993828 w 6016232"/>
                <a:gd name="connsiteY7" fmla="*/ 487454 h 2211226"/>
                <a:gd name="connsiteX8" fmla="*/ 4910619 w 6016232"/>
                <a:gd name="connsiteY8" fmla="*/ 0 h 2211226"/>
                <a:gd name="connsiteX9" fmla="*/ 6016232 w 6016232"/>
                <a:gd name="connsiteY9" fmla="*/ 1105613 h 2211226"/>
                <a:gd name="connsiteX10" fmla="*/ 4910619 w 6016232"/>
                <a:gd name="connsiteY10" fmla="*/ 2211226 h 2211226"/>
                <a:gd name="connsiteX11" fmla="*/ 3993828 w 6016232"/>
                <a:gd name="connsiteY11" fmla="*/ 1723772 h 2211226"/>
                <a:gd name="connsiteX12" fmla="*/ 3959368 w 6016232"/>
                <a:gd name="connsiteY12" fmla="*/ 1660284 h 2211226"/>
                <a:gd name="connsiteX13" fmla="*/ 3924908 w 6016232"/>
                <a:gd name="connsiteY13" fmla="*/ 1723772 h 2211226"/>
                <a:gd name="connsiteX14" fmla="*/ 3008116 w 6016232"/>
                <a:gd name="connsiteY14" fmla="*/ 2211226 h 2211226"/>
                <a:gd name="connsiteX15" fmla="*/ 2091324 w 6016232"/>
                <a:gd name="connsiteY15" fmla="*/ 1723772 h 2211226"/>
                <a:gd name="connsiteX16" fmla="*/ 2056864 w 6016232"/>
                <a:gd name="connsiteY16" fmla="*/ 1660284 h 2211226"/>
                <a:gd name="connsiteX17" fmla="*/ 2022404 w 6016232"/>
                <a:gd name="connsiteY17" fmla="*/ 1723772 h 2211226"/>
                <a:gd name="connsiteX18" fmla="*/ 1105613 w 6016232"/>
                <a:gd name="connsiteY18" fmla="*/ 2211226 h 2211226"/>
                <a:gd name="connsiteX19" fmla="*/ 0 w 6016232"/>
                <a:gd name="connsiteY19" fmla="*/ 1105613 h 2211226"/>
                <a:gd name="connsiteX20" fmla="*/ 1105613 w 6016232"/>
                <a:gd name="connsiteY20" fmla="*/ 0 h 22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16232" h="2211226">
                  <a:moveTo>
                    <a:pt x="1105613" y="0"/>
                  </a:moveTo>
                  <a:cubicBezTo>
                    <a:pt x="1487246" y="0"/>
                    <a:pt x="1823718" y="193359"/>
                    <a:pt x="2022404" y="487454"/>
                  </a:cubicBezTo>
                  <a:lnTo>
                    <a:pt x="2056864" y="550942"/>
                  </a:lnTo>
                  <a:lnTo>
                    <a:pt x="2091324" y="487454"/>
                  </a:lnTo>
                  <a:cubicBezTo>
                    <a:pt x="2290011" y="193359"/>
                    <a:pt x="2626483" y="0"/>
                    <a:pt x="3008116" y="0"/>
                  </a:cubicBezTo>
                  <a:cubicBezTo>
                    <a:pt x="3389749" y="0"/>
                    <a:pt x="3726221" y="193359"/>
                    <a:pt x="3924908" y="487454"/>
                  </a:cubicBezTo>
                  <a:lnTo>
                    <a:pt x="3959368" y="550942"/>
                  </a:lnTo>
                  <a:lnTo>
                    <a:pt x="3993828" y="487454"/>
                  </a:lnTo>
                  <a:cubicBezTo>
                    <a:pt x="4192514" y="193359"/>
                    <a:pt x="4528986" y="0"/>
                    <a:pt x="4910619" y="0"/>
                  </a:cubicBezTo>
                  <a:cubicBezTo>
                    <a:pt x="5521232" y="0"/>
                    <a:pt x="6016232" y="495000"/>
                    <a:pt x="6016232" y="1105613"/>
                  </a:cubicBezTo>
                  <a:cubicBezTo>
                    <a:pt x="6016232" y="1716226"/>
                    <a:pt x="5521232" y="2211226"/>
                    <a:pt x="4910619" y="2211226"/>
                  </a:cubicBezTo>
                  <a:cubicBezTo>
                    <a:pt x="4528986" y="2211226"/>
                    <a:pt x="4192514" y="2017867"/>
                    <a:pt x="3993828" y="1723772"/>
                  </a:cubicBezTo>
                  <a:lnTo>
                    <a:pt x="3959368" y="1660284"/>
                  </a:lnTo>
                  <a:lnTo>
                    <a:pt x="3924908" y="1723772"/>
                  </a:lnTo>
                  <a:cubicBezTo>
                    <a:pt x="3726221" y="2017867"/>
                    <a:pt x="3389749" y="2211226"/>
                    <a:pt x="3008116" y="2211226"/>
                  </a:cubicBezTo>
                  <a:cubicBezTo>
                    <a:pt x="2626483" y="2211226"/>
                    <a:pt x="2290011" y="2017867"/>
                    <a:pt x="2091324" y="1723772"/>
                  </a:cubicBezTo>
                  <a:lnTo>
                    <a:pt x="2056864" y="1660284"/>
                  </a:lnTo>
                  <a:lnTo>
                    <a:pt x="2022404" y="1723772"/>
                  </a:lnTo>
                  <a:cubicBezTo>
                    <a:pt x="1823718" y="2017867"/>
                    <a:pt x="1487246" y="2211226"/>
                    <a:pt x="1105613" y="2211226"/>
                  </a:cubicBezTo>
                  <a:cubicBezTo>
                    <a:pt x="495000" y="2211226"/>
                    <a:pt x="0" y="1716226"/>
                    <a:pt x="0" y="1105613"/>
                  </a:cubicBezTo>
                  <a:cubicBezTo>
                    <a:pt x="0" y="495000"/>
                    <a:pt x="495000" y="0"/>
                    <a:pt x="1105613" y="0"/>
                  </a:cubicBezTo>
                  <a:close/>
                </a:path>
              </a:pathLst>
            </a:custGeom>
            <a:noFill/>
            <a:ln w="31750" cap="rnd">
              <a:solidFill>
                <a:srgbClr val="AAA4CA"/>
              </a:solidFill>
              <a:round/>
            </a:ln>
            <a:effectLst>
              <a:outerShdw blurRad="152400" dist="38100" dir="2700000" algn="tl" rotWithShape="0">
                <a:srgbClr val="F3F3F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415EB34-85D3-4061-A164-2C596603AA67}"/>
                </a:ext>
              </a:extLst>
            </p:cNvPr>
            <p:cNvSpPr/>
            <p:nvPr/>
          </p:nvSpPr>
          <p:spPr>
            <a:xfrm>
              <a:off x="6697210" y="3770673"/>
              <a:ext cx="4345809" cy="1597273"/>
            </a:xfrm>
            <a:custGeom>
              <a:avLst/>
              <a:gdLst>
                <a:gd name="connsiteX0" fmla="*/ 1105613 w 6016232"/>
                <a:gd name="connsiteY0" fmla="*/ 0 h 2211226"/>
                <a:gd name="connsiteX1" fmla="*/ 2022404 w 6016232"/>
                <a:gd name="connsiteY1" fmla="*/ 487455 h 2211226"/>
                <a:gd name="connsiteX2" fmla="*/ 2056864 w 6016232"/>
                <a:gd name="connsiteY2" fmla="*/ 550942 h 2211226"/>
                <a:gd name="connsiteX3" fmla="*/ 2091324 w 6016232"/>
                <a:gd name="connsiteY3" fmla="*/ 487455 h 2211226"/>
                <a:gd name="connsiteX4" fmla="*/ 3008116 w 6016232"/>
                <a:gd name="connsiteY4" fmla="*/ 0 h 2211226"/>
                <a:gd name="connsiteX5" fmla="*/ 3924908 w 6016232"/>
                <a:gd name="connsiteY5" fmla="*/ 487455 h 2211226"/>
                <a:gd name="connsiteX6" fmla="*/ 3959368 w 6016232"/>
                <a:gd name="connsiteY6" fmla="*/ 550942 h 2211226"/>
                <a:gd name="connsiteX7" fmla="*/ 3993828 w 6016232"/>
                <a:gd name="connsiteY7" fmla="*/ 487455 h 2211226"/>
                <a:gd name="connsiteX8" fmla="*/ 4910619 w 6016232"/>
                <a:gd name="connsiteY8" fmla="*/ 0 h 2211226"/>
                <a:gd name="connsiteX9" fmla="*/ 6016232 w 6016232"/>
                <a:gd name="connsiteY9" fmla="*/ 1105613 h 2211226"/>
                <a:gd name="connsiteX10" fmla="*/ 4910619 w 6016232"/>
                <a:gd name="connsiteY10" fmla="*/ 2211226 h 2211226"/>
                <a:gd name="connsiteX11" fmla="*/ 3993828 w 6016232"/>
                <a:gd name="connsiteY11" fmla="*/ 1723772 h 2211226"/>
                <a:gd name="connsiteX12" fmla="*/ 3959368 w 6016232"/>
                <a:gd name="connsiteY12" fmla="*/ 1660284 h 2211226"/>
                <a:gd name="connsiteX13" fmla="*/ 3924908 w 6016232"/>
                <a:gd name="connsiteY13" fmla="*/ 1723772 h 2211226"/>
                <a:gd name="connsiteX14" fmla="*/ 3008116 w 6016232"/>
                <a:gd name="connsiteY14" fmla="*/ 2211226 h 2211226"/>
                <a:gd name="connsiteX15" fmla="*/ 2091324 w 6016232"/>
                <a:gd name="connsiteY15" fmla="*/ 1723772 h 2211226"/>
                <a:gd name="connsiteX16" fmla="*/ 2056864 w 6016232"/>
                <a:gd name="connsiteY16" fmla="*/ 1660284 h 2211226"/>
                <a:gd name="connsiteX17" fmla="*/ 2022404 w 6016232"/>
                <a:gd name="connsiteY17" fmla="*/ 1723772 h 2211226"/>
                <a:gd name="connsiteX18" fmla="*/ 1105613 w 6016232"/>
                <a:gd name="connsiteY18" fmla="*/ 2211226 h 2211226"/>
                <a:gd name="connsiteX19" fmla="*/ 0 w 6016232"/>
                <a:gd name="connsiteY19" fmla="*/ 1105613 h 2211226"/>
                <a:gd name="connsiteX20" fmla="*/ 1105613 w 6016232"/>
                <a:gd name="connsiteY20" fmla="*/ 0 h 22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16232" h="2211226">
                  <a:moveTo>
                    <a:pt x="1105613" y="0"/>
                  </a:moveTo>
                  <a:cubicBezTo>
                    <a:pt x="1487246" y="0"/>
                    <a:pt x="1823718" y="193360"/>
                    <a:pt x="2022404" y="487455"/>
                  </a:cubicBezTo>
                  <a:lnTo>
                    <a:pt x="2056864" y="550942"/>
                  </a:lnTo>
                  <a:lnTo>
                    <a:pt x="2091324" y="487455"/>
                  </a:lnTo>
                  <a:cubicBezTo>
                    <a:pt x="2290011" y="193360"/>
                    <a:pt x="2626483" y="0"/>
                    <a:pt x="3008116" y="0"/>
                  </a:cubicBezTo>
                  <a:cubicBezTo>
                    <a:pt x="3389749" y="0"/>
                    <a:pt x="3726221" y="193360"/>
                    <a:pt x="3924908" y="487455"/>
                  </a:cubicBezTo>
                  <a:lnTo>
                    <a:pt x="3959368" y="550942"/>
                  </a:lnTo>
                  <a:lnTo>
                    <a:pt x="3993828" y="487455"/>
                  </a:lnTo>
                  <a:cubicBezTo>
                    <a:pt x="4192514" y="193360"/>
                    <a:pt x="4528986" y="0"/>
                    <a:pt x="4910619" y="0"/>
                  </a:cubicBezTo>
                  <a:cubicBezTo>
                    <a:pt x="5521232" y="0"/>
                    <a:pt x="6016232" y="495000"/>
                    <a:pt x="6016232" y="1105613"/>
                  </a:cubicBezTo>
                  <a:cubicBezTo>
                    <a:pt x="6016232" y="1716226"/>
                    <a:pt x="5521232" y="2211226"/>
                    <a:pt x="4910619" y="2211226"/>
                  </a:cubicBezTo>
                  <a:cubicBezTo>
                    <a:pt x="4528986" y="2211226"/>
                    <a:pt x="4192514" y="2017867"/>
                    <a:pt x="3993828" y="1723772"/>
                  </a:cubicBezTo>
                  <a:lnTo>
                    <a:pt x="3959368" y="1660284"/>
                  </a:lnTo>
                  <a:lnTo>
                    <a:pt x="3924908" y="1723772"/>
                  </a:lnTo>
                  <a:cubicBezTo>
                    <a:pt x="3726221" y="2017867"/>
                    <a:pt x="3389749" y="2211226"/>
                    <a:pt x="3008116" y="2211226"/>
                  </a:cubicBezTo>
                  <a:cubicBezTo>
                    <a:pt x="2626483" y="2211226"/>
                    <a:pt x="2290011" y="2017867"/>
                    <a:pt x="2091324" y="1723772"/>
                  </a:cubicBezTo>
                  <a:lnTo>
                    <a:pt x="2056864" y="1660284"/>
                  </a:lnTo>
                  <a:lnTo>
                    <a:pt x="2022404" y="1723772"/>
                  </a:lnTo>
                  <a:cubicBezTo>
                    <a:pt x="1823718" y="2017867"/>
                    <a:pt x="1487246" y="2211226"/>
                    <a:pt x="1105613" y="2211226"/>
                  </a:cubicBezTo>
                  <a:cubicBezTo>
                    <a:pt x="495000" y="2211226"/>
                    <a:pt x="0" y="1716226"/>
                    <a:pt x="0" y="1105613"/>
                  </a:cubicBezTo>
                  <a:cubicBezTo>
                    <a:pt x="0" y="495000"/>
                    <a:pt x="495000" y="0"/>
                    <a:pt x="1105613" y="0"/>
                  </a:cubicBezTo>
                  <a:close/>
                </a:path>
              </a:pathLst>
            </a:custGeom>
            <a:solidFill>
              <a:srgbClr val="AAA4CA"/>
            </a:solidFill>
            <a:ln>
              <a:noFill/>
            </a:ln>
            <a:effectLst>
              <a:outerShdw blurRad="139700" sx="102000" sy="102000" algn="ctr" rotWithShape="0">
                <a:srgbClr val="F2DD68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1CB2191-831A-477E-9AE0-454C0A6AA47D}"/>
                </a:ext>
              </a:extLst>
            </p:cNvPr>
            <p:cNvSpPr/>
            <p:nvPr/>
          </p:nvSpPr>
          <p:spPr>
            <a:xfrm>
              <a:off x="5328019" y="1378256"/>
              <a:ext cx="1597273" cy="1597273"/>
            </a:xfrm>
            <a:prstGeom prst="ellipse">
              <a:avLst/>
            </a:prstGeom>
            <a:solidFill>
              <a:srgbClr val="8FACC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0BB3134-9845-4ADE-B4BB-34E9921B32B4}"/>
                </a:ext>
              </a:extLst>
            </p:cNvPr>
            <p:cNvSpPr/>
            <p:nvPr/>
          </p:nvSpPr>
          <p:spPr>
            <a:xfrm>
              <a:off x="5328019" y="3770673"/>
              <a:ext cx="1597273" cy="1597273"/>
            </a:xfrm>
            <a:prstGeom prst="ellipse">
              <a:avLst/>
            </a:prstGeom>
            <a:solidFill>
              <a:srgbClr val="8FACC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" name="화살표: 아래쪽 4">
              <a:extLst>
                <a:ext uri="{FF2B5EF4-FFF2-40B4-BE49-F238E27FC236}">
                  <a16:creationId xmlns:a16="http://schemas.microsoft.com/office/drawing/2014/main" id="{335600CE-D5DB-4081-B757-18164F5028BD}"/>
                </a:ext>
              </a:extLst>
            </p:cNvPr>
            <p:cNvSpPr/>
            <p:nvPr/>
          </p:nvSpPr>
          <p:spPr>
            <a:xfrm>
              <a:off x="7303247" y="3191409"/>
              <a:ext cx="295378" cy="363381"/>
            </a:xfrm>
            <a:custGeom>
              <a:avLst/>
              <a:gdLst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194260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208547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208547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300140"/>
                <a:gd name="connsiteY0" fmla="*/ 194260 h 363381"/>
                <a:gd name="connsiteX1" fmla="*/ 73844 w 300140"/>
                <a:gd name="connsiteY1" fmla="*/ 194260 h 363381"/>
                <a:gd name="connsiteX2" fmla="*/ 73844 w 300140"/>
                <a:gd name="connsiteY2" fmla="*/ 0 h 363381"/>
                <a:gd name="connsiteX3" fmla="*/ 221533 w 300140"/>
                <a:gd name="connsiteY3" fmla="*/ 0 h 363381"/>
                <a:gd name="connsiteX4" fmla="*/ 221533 w 300140"/>
                <a:gd name="connsiteY4" fmla="*/ 194260 h 363381"/>
                <a:gd name="connsiteX5" fmla="*/ 300140 w 300140"/>
                <a:gd name="connsiteY5" fmla="*/ 184734 h 363381"/>
                <a:gd name="connsiteX6" fmla="*/ 147689 w 300140"/>
                <a:gd name="connsiteY6" fmla="*/ 363381 h 363381"/>
                <a:gd name="connsiteX7" fmla="*/ 0 w 300140"/>
                <a:gd name="connsiteY7" fmla="*/ 194260 h 363381"/>
                <a:gd name="connsiteX0" fmla="*/ 0 w 302522"/>
                <a:gd name="connsiteY0" fmla="*/ 194260 h 363381"/>
                <a:gd name="connsiteX1" fmla="*/ 73844 w 302522"/>
                <a:gd name="connsiteY1" fmla="*/ 194260 h 363381"/>
                <a:gd name="connsiteX2" fmla="*/ 73844 w 302522"/>
                <a:gd name="connsiteY2" fmla="*/ 0 h 363381"/>
                <a:gd name="connsiteX3" fmla="*/ 221533 w 302522"/>
                <a:gd name="connsiteY3" fmla="*/ 0 h 363381"/>
                <a:gd name="connsiteX4" fmla="*/ 221533 w 302522"/>
                <a:gd name="connsiteY4" fmla="*/ 194260 h 363381"/>
                <a:gd name="connsiteX5" fmla="*/ 302522 w 302522"/>
                <a:gd name="connsiteY5" fmla="*/ 194259 h 363381"/>
                <a:gd name="connsiteX6" fmla="*/ 147689 w 302522"/>
                <a:gd name="connsiteY6" fmla="*/ 363381 h 363381"/>
                <a:gd name="connsiteX7" fmla="*/ 0 w 302522"/>
                <a:gd name="connsiteY7" fmla="*/ 194260 h 363381"/>
                <a:gd name="connsiteX0" fmla="*/ 0 w 295378"/>
                <a:gd name="connsiteY0" fmla="*/ 191879 h 363381"/>
                <a:gd name="connsiteX1" fmla="*/ 66700 w 295378"/>
                <a:gd name="connsiteY1" fmla="*/ 194260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14389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  <a:gd name="connsiteX0" fmla="*/ 0 w 295378"/>
                <a:gd name="connsiteY0" fmla="*/ 191879 h 363381"/>
                <a:gd name="connsiteX1" fmla="*/ 66700 w 295378"/>
                <a:gd name="connsiteY1" fmla="*/ 194260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09626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  <a:gd name="connsiteX0" fmla="*/ 0 w 295378"/>
                <a:gd name="connsiteY0" fmla="*/ 191879 h 363381"/>
                <a:gd name="connsiteX1" fmla="*/ 76225 w 295378"/>
                <a:gd name="connsiteY1" fmla="*/ 191879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09626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378" h="363381">
                  <a:moveTo>
                    <a:pt x="0" y="191879"/>
                  </a:moveTo>
                  <a:lnTo>
                    <a:pt x="76225" y="191879"/>
                  </a:lnTo>
                  <a:lnTo>
                    <a:pt x="66700" y="0"/>
                  </a:lnTo>
                  <a:lnTo>
                    <a:pt x="214389" y="0"/>
                  </a:lnTo>
                  <a:lnTo>
                    <a:pt x="209626" y="194260"/>
                  </a:lnTo>
                  <a:lnTo>
                    <a:pt x="295378" y="194259"/>
                  </a:lnTo>
                  <a:lnTo>
                    <a:pt x="140545" y="363381"/>
                  </a:lnTo>
                  <a:lnTo>
                    <a:pt x="0" y="191879"/>
                  </a:lnTo>
                  <a:close/>
                </a:path>
              </a:pathLst>
            </a:custGeom>
            <a:solidFill>
              <a:srgbClr val="AAA4CA"/>
            </a:solidFill>
            <a:ln w="2222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5" name="화살표: 아래쪽 4">
              <a:extLst>
                <a:ext uri="{FF2B5EF4-FFF2-40B4-BE49-F238E27FC236}">
                  <a16:creationId xmlns:a16="http://schemas.microsoft.com/office/drawing/2014/main" id="{7373EDEE-D446-4184-9B76-10182B95FD38}"/>
                </a:ext>
              </a:extLst>
            </p:cNvPr>
            <p:cNvSpPr/>
            <p:nvPr/>
          </p:nvSpPr>
          <p:spPr>
            <a:xfrm>
              <a:off x="8722425" y="3191409"/>
              <a:ext cx="295378" cy="363381"/>
            </a:xfrm>
            <a:custGeom>
              <a:avLst/>
              <a:gdLst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194260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208547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208547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300140"/>
                <a:gd name="connsiteY0" fmla="*/ 194260 h 363381"/>
                <a:gd name="connsiteX1" fmla="*/ 73844 w 300140"/>
                <a:gd name="connsiteY1" fmla="*/ 194260 h 363381"/>
                <a:gd name="connsiteX2" fmla="*/ 73844 w 300140"/>
                <a:gd name="connsiteY2" fmla="*/ 0 h 363381"/>
                <a:gd name="connsiteX3" fmla="*/ 221533 w 300140"/>
                <a:gd name="connsiteY3" fmla="*/ 0 h 363381"/>
                <a:gd name="connsiteX4" fmla="*/ 221533 w 300140"/>
                <a:gd name="connsiteY4" fmla="*/ 194260 h 363381"/>
                <a:gd name="connsiteX5" fmla="*/ 300140 w 300140"/>
                <a:gd name="connsiteY5" fmla="*/ 184734 h 363381"/>
                <a:gd name="connsiteX6" fmla="*/ 147689 w 300140"/>
                <a:gd name="connsiteY6" fmla="*/ 363381 h 363381"/>
                <a:gd name="connsiteX7" fmla="*/ 0 w 300140"/>
                <a:gd name="connsiteY7" fmla="*/ 194260 h 363381"/>
                <a:gd name="connsiteX0" fmla="*/ 0 w 302522"/>
                <a:gd name="connsiteY0" fmla="*/ 194260 h 363381"/>
                <a:gd name="connsiteX1" fmla="*/ 73844 w 302522"/>
                <a:gd name="connsiteY1" fmla="*/ 194260 h 363381"/>
                <a:gd name="connsiteX2" fmla="*/ 73844 w 302522"/>
                <a:gd name="connsiteY2" fmla="*/ 0 h 363381"/>
                <a:gd name="connsiteX3" fmla="*/ 221533 w 302522"/>
                <a:gd name="connsiteY3" fmla="*/ 0 h 363381"/>
                <a:gd name="connsiteX4" fmla="*/ 221533 w 302522"/>
                <a:gd name="connsiteY4" fmla="*/ 194260 h 363381"/>
                <a:gd name="connsiteX5" fmla="*/ 302522 w 302522"/>
                <a:gd name="connsiteY5" fmla="*/ 194259 h 363381"/>
                <a:gd name="connsiteX6" fmla="*/ 147689 w 302522"/>
                <a:gd name="connsiteY6" fmla="*/ 363381 h 363381"/>
                <a:gd name="connsiteX7" fmla="*/ 0 w 302522"/>
                <a:gd name="connsiteY7" fmla="*/ 194260 h 363381"/>
                <a:gd name="connsiteX0" fmla="*/ 0 w 295378"/>
                <a:gd name="connsiteY0" fmla="*/ 191879 h 363381"/>
                <a:gd name="connsiteX1" fmla="*/ 66700 w 295378"/>
                <a:gd name="connsiteY1" fmla="*/ 194260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14389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  <a:gd name="connsiteX0" fmla="*/ 0 w 295378"/>
                <a:gd name="connsiteY0" fmla="*/ 191879 h 363381"/>
                <a:gd name="connsiteX1" fmla="*/ 66700 w 295378"/>
                <a:gd name="connsiteY1" fmla="*/ 194260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09626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  <a:gd name="connsiteX0" fmla="*/ 0 w 295378"/>
                <a:gd name="connsiteY0" fmla="*/ 191879 h 363381"/>
                <a:gd name="connsiteX1" fmla="*/ 76225 w 295378"/>
                <a:gd name="connsiteY1" fmla="*/ 191879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09626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378" h="363381">
                  <a:moveTo>
                    <a:pt x="0" y="191879"/>
                  </a:moveTo>
                  <a:lnTo>
                    <a:pt x="76225" y="191879"/>
                  </a:lnTo>
                  <a:lnTo>
                    <a:pt x="66700" y="0"/>
                  </a:lnTo>
                  <a:lnTo>
                    <a:pt x="214389" y="0"/>
                  </a:lnTo>
                  <a:lnTo>
                    <a:pt x="209626" y="194260"/>
                  </a:lnTo>
                  <a:lnTo>
                    <a:pt x="295378" y="194259"/>
                  </a:lnTo>
                  <a:lnTo>
                    <a:pt x="140545" y="363381"/>
                  </a:lnTo>
                  <a:lnTo>
                    <a:pt x="0" y="191879"/>
                  </a:lnTo>
                  <a:close/>
                </a:path>
              </a:pathLst>
            </a:custGeom>
            <a:solidFill>
              <a:srgbClr val="AAA4CA"/>
            </a:solidFill>
            <a:ln w="2222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6" name="화살표: 아래쪽 4">
              <a:extLst>
                <a:ext uri="{FF2B5EF4-FFF2-40B4-BE49-F238E27FC236}">
                  <a16:creationId xmlns:a16="http://schemas.microsoft.com/office/drawing/2014/main" id="{FB08B369-2A0D-4C8A-AC1C-6D3D96AC4948}"/>
                </a:ext>
              </a:extLst>
            </p:cNvPr>
            <p:cNvSpPr/>
            <p:nvPr/>
          </p:nvSpPr>
          <p:spPr>
            <a:xfrm>
              <a:off x="10126080" y="3191410"/>
              <a:ext cx="295378" cy="363381"/>
            </a:xfrm>
            <a:custGeom>
              <a:avLst/>
              <a:gdLst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194260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208547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208547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300140"/>
                <a:gd name="connsiteY0" fmla="*/ 194260 h 363381"/>
                <a:gd name="connsiteX1" fmla="*/ 73844 w 300140"/>
                <a:gd name="connsiteY1" fmla="*/ 194260 h 363381"/>
                <a:gd name="connsiteX2" fmla="*/ 73844 w 300140"/>
                <a:gd name="connsiteY2" fmla="*/ 0 h 363381"/>
                <a:gd name="connsiteX3" fmla="*/ 221533 w 300140"/>
                <a:gd name="connsiteY3" fmla="*/ 0 h 363381"/>
                <a:gd name="connsiteX4" fmla="*/ 221533 w 300140"/>
                <a:gd name="connsiteY4" fmla="*/ 194260 h 363381"/>
                <a:gd name="connsiteX5" fmla="*/ 300140 w 300140"/>
                <a:gd name="connsiteY5" fmla="*/ 184734 h 363381"/>
                <a:gd name="connsiteX6" fmla="*/ 147689 w 300140"/>
                <a:gd name="connsiteY6" fmla="*/ 363381 h 363381"/>
                <a:gd name="connsiteX7" fmla="*/ 0 w 300140"/>
                <a:gd name="connsiteY7" fmla="*/ 194260 h 363381"/>
                <a:gd name="connsiteX0" fmla="*/ 0 w 302522"/>
                <a:gd name="connsiteY0" fmla="*/ 194260 h 363381"/>
                <a:gd name="connsiteX1" fmla="*/ 73844 w 302522"/>
                <a:gd name="connsiteY1" fmla="*/ 194260 h 363381"/>
                <a:gd name="connsiteX2" fmla="*/ 73844 w 302522"/>
                <a:gd name="connsiteY2" fmla="*/ 0 h 363381"/>
                <a:gd name="connsiteX3" fmla="*/ 221533 w 302522"/>
                <a:gd name="connsiteY3" fmla="*/ 0 h 363381"/>
                <a:gd name="connsiteX4" fmla="*/ 221533 w 302522"/>
                <a:gd name="connsiteY4" fmla="*/ 194260 h 363381"/>
                <a:gd name="connsiteX5" fmla="*/ 302522 w 302522"/>
                <a:gd name="connsiteY5" fmla="*/ 194259 h 363381"/>
                <a:gd name="connsiteX6" fmla="*/ 147689 w 302522"/>
                <a:gd name="connsiteY6" fmla="*/ 363381 h 363381"/>
                <a:gd name="connsiteX7" fmla="*/ 0 w 302522"/>
                <a:gd name="connsiteY7" fmla="*/ 194260 h 363381"/>
                <a:gd name="connsiteX0" fmla="*/ 0 w 295378"/>
                <a:gd name="connsiteY0" fmla="*/ 191879 h 363381"/>
                <a:gd name="connsiteX1" fmla="*/ 66700 w 295378"/>
                <a:gd name="connsiteY1" fmla="*/ 194260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14389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  <a:gd name="connsiteX0" fmla="*/ 0 w 295378"/>
                <a:gd name="connsiteY0" fmla="*/ 191879 h 363381"/>
                <a:gd name="connsiteX1" fmla="*/ 66700 w 295378"/>
                <a:gd name="connsiteY1" fmla="*/ 194260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09626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  <a:gd name="connsiteX0" fmla="*/ 0 w 295378"/>
                <a:gd name="connsiteY0" fmla="*/ 191879 h 363381"/>
                <a:gd name="connsiteX1" fmla="*/ 76225 w 295378"/>
                <a:gd name="connsiteY1" fmla="*/ 191879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09626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378" h="363381">
                  <a:moveTo>
                    <a:pt x="0" y="191879"/>
                  </a:moveTo>
                  <a:lnTo>
                    <a:pt x="76225" y="191879"/>
                  </a:lnTo>
                  <a:lnTo>
                    <a:pt x="66700" y="0"/>
                  </a:lnTo>
                  <a:lnTo>
                    <a:pt x="214389" y="0"/>
                  </a:lnTo>
                  <a:lnTo>
                    <a:pt x="209626" y="194260"/>
                  </a:lnTo>
                  <a:lnTo>
                    <a:pt x="295378" y="194259"/>
                  </a:lnTo>
                  <a:lnTo>
                    <a:pt x="140545" y="363381"/>
                  </a:lnTo>
                  <a:lnTo>
                    <a:pt x="0" y="191879"/>
                  </a:lnTo>
                  <a:close/>
                </a:path>
              </a:pathLst>
            </a:custGeom>
            <a:solidFill>
              <a:srgbClr val="AAA4CA"/>
            </a:solidFill>
            <a:ln w="2222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46F8EA-0F61-41E2-8169-6A7D9256F829}"/>
                </a:ext>
              </a:extLst>
            </p:cNvPr>
            <p:cNvSpPr txBox="1"/>
            <p:nvPr/>
          </p:nvSpPr>
          <p:spPr>
            <a:xfrm>
              <a:off x="1012947" y="2692914"/>
              <a:ext cx="3011937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cap="none" spc="0" normalizeH="0" baseline="0">
                  <a:ln>
                    <a:solidFill>
                      <a:srgbClr val="F2DD68">
                        <a:alpha val="0"/>
                      </a:srgbClr>
                    </a:solidFill>
                  </a:ln>
                  <a:solidFill>
                    <a:srgbClr val="F3F3F1"/>
                  </a:solidFill>
                  <a:uLnTx/>
                  <a:uFillTx/>
                  <a:latin typeface="Sandoll 네모니2 03 Basic Rg" panose="020B0600000101010101" pitchFamily="34" charset="-127"/>
                  <a:ea typeface="Sandoll 네모니2 03 Basic Rg" panose="020B0600000101010101" pitchFamily="34" charset="-127"/>
                </a:defRPr>
              </a:lvl1pPr>
            </a:lstStyle>
            <a:p>
              <a:r>
                <a:rPr lang="ko-KR" altLang="en-US" sz="2100" dirty="0">
                  <a:solidFill>
                    <a:srgbClr val="3C3A44"/>
                  </a:solidFill>
                </a:rPr>
                <a:t>다이어트 하는 법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285DDE-E2DE-4BD8-9BFB-AE1AB8A8D13E}"/>
                </a:ext>
              </a:extLst>
            </p:cNvPr>
            <p:cNvSpPr txBox="1"/>
            <p:nvPr/>
          </p:nvSpPr>
          <p:spPr>
            <a:xfrm>
              <a:off x="1215682" y="3401809"/>
              <a:ext cx="3692487" cy="172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 algn="l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내 다이어트가 망하는 데에는</a:t>
              </a:r>
              <a:r>
                <a:rPr lang="en-US" altLang="ko-KR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 </a:t>
              </a:r>
              <a:r>
                <a:rPr lang="ko-KR" altLang="en-US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항상</a:t>
              </a:r>
              <a:endPara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endParaRPr>
            </a:p>
            <a:p>
              <a:pPr algn="l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이유가 있더라</a:t>
              </a:r>
              <a:r>
                <a:rPr lang="en-US" altLang="ko-KR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. </a:t>
              </a:r>
              <a:r>
                <a:rPr lang="ko-KR" altLang="en-US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물 밖에 안 먹은</a:t>
              </a:r>
              <a:r>
                <a:rPr lang="en-US" altLang="ko-KR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 </a:t>
              </a:r>
              <a:r>
                <a:rPr lang="ko-KR" altLang="en-US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것 같다면</a:t>
              </a:r>
              <a:endPara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endParaRPr>
            </a:p>
            <a:p>
              <a:pPr algn="l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무엇을 물처럼 먹었는지</a:t>
              </a:r>
              <a:r>
                <a:rPr lang="en-US" altLang="ko-KR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 </a:t>
              </a:r>
              <a:r>
                <a:rPr lang="ko-KR" altLang="en-US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잘 생각해보자</a:t>
              </a:r>
              <a:r>
                <a:rPr lang="en-US" altLang="ko-KR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.</a:t>
              </a:r>
              <a:endPara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9A361B-31B9-4074-82F2-554A5D6BCB59}"/>
                </a:ext>
              </a:extLst>
            </p:cNvPr>
            <p:cNvSpPr txBox="1"/>
            <p:nvPr/>
          </p:nvSpPr>
          <p:spPr>
            <a:xfrm>
              <a:off x="1178492" y="2322575"/>
              <a:ext cx="54117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ko-KR" sz="1350" dirty="0">
                  <a:solidFill>
                    <a:srgbClr val="8FACCE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03</a:t>
              </a:r>
              <a:endParaRPr lang="ko-KR" altLang="en-US" sz="1350" dirty="0">
                <a:solidFill>
                  <a:srgbClr val="8FACC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017828-E44F-498F-81A4-29725ACB75F8}"/>
                </a:ext>
              </a:extLst>
            </p:cNvPr>
            <p:cNvSpPr txBox="1"/>
            <p:nvPr/>
          </p:nvSpPr>
          <p:spPr>
            <a:xfrm>
              <a:off x="6907598" y="4239988"/>
              <a:ext cx="1111371" cy="1304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0ECE9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적게 먹고</a:t>
              </a:r>
              <a:endPara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0ECE9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안 마시기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B574138-5D0D-4EC9-955F-C05A6A21F74D}"/>
                </a:ext>
              </a:extLst>
            </p:cNvPr>
            <p:cNvSpPr txBox="1"/>
            <p:nvPr/>
          </p:nvSpPr>
          <p:spPr>
            <a:xfrm>
              <a:off x="8247316" y="4239988"/>
              <a:ext cx="1245596" cy="1009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0ECE9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조금이라도</a:t>
              </a:r>
              <a:endPara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0ECE9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운동하기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CB06D3E-3F5D-4A32-AE4E-2FC2A9173F26}"/>
                </a:ext>
              </a:extLst>
            </p:cNvPr>
            <p:cNvSpPr txBox="1"/>
            <p:nvPr/>
          </p:nvSpPr>
          <p:spPr>
            <a:xfrm>
              <a:off x="9650971" y="4239988"/>
              <a:ext cx="1245596" cy="1009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0ECE9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규칙적으로</a:t>
              </a:r>
              <a:endPara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0ECE9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잘 자기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0FF9BA-3306-438E-B03D-92928628690A}"/>
                </a:ext>
              </a:extLst>
            </p:cNvPr>
            <p:cNvSpPr txBox="1"/>
            <p:nvPr/>
          </p:nvSpPr>
          <p:spPr>
            <a:xfrm>
              <a:off x="6925292" y="2267814"/>
              <a:ext cx="1111371" cy="714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과식</a:t>
              </a:r>
              <a:r>
                <a:rPr lang="en-US" altLang="ko-KR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, </a:t>
              </a:r>
              <a:r>
                <a:rPr lang="ko-KR" altLang="en-US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과음</a:t>
              </a:r>
            </a:p>
          </p:txBody>
        </p:sp>
        <p:pic>
          <p:nvPicPr>
            <p:cNvPr id="38" name="그래픽 37">
              <a:extLst>
                <a:ext uri="{FF2B5EF4-FFF2-40B4-BE49-F238E27FC236}">
                  <a16:creationId xmlns:a16="http://schemas.microsoft.com/office/drawing/2014/main" id="{917FA5A5-F504-4C4E-834D-982927F3E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281903" y="1798499"/>
              <a:ext cx="461588" cy="461588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924E9A-B26A-4665-AD6F-2604154F4E75}"/>
                </a:ext>
              </a:extLst>
            </p:cNvPr>
            <p:cNvSpPr txBox="1"/>
            <p:nvPr/>
          </p:nvSpPr>
          <p:spPr>
            <a:xfrm>
              <a:off x="8305274" y="2267814"/>
              <a:ext cx="1111371" cy="714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적은 운동</a:t>
              </a:r>
            </a:p>
          </p:txBody>
        </p:sp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BE16C3CD-7FD5-4902-B47C-0950EA93A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8651468" y="1735977"/>
              <a:ext cx="520751" cy="520751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628087-60A0-4CE4-B7D0-F38E7C608E24}"/>
                </a:ext>
              </a:extLst>
            </p:cNvPr>
            <p:cNvSpPr txBox="1"/>
            <p:nvPr/>
          </p:nvSpPr>
          <p:spPr>
            <a:xfrm>
              <a:off x="9683620" y="2275542"/>
              <a:ext cx="1111371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늦은 잠</a:t>
              </a:r>
            </a:p>
          </p:txBody>
        </p:sp>
        <p:pic>
          <p:nvPicPr>
            <p:cNvPr id="44" name="그래픽 43">
              <a:extLst>
                <a:ext uri="{FF2B5EF4-FFF2-40B4-BE49-F238E27FC236}">
                  <a16:creationId xmlns:a16="http://schemas.microsoft.com/office/drawing/2014/main" id="{4078DC31-CA31-411E-89F7-01605EF00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995271" y="1768013"/>
              <a:ext cx="488068" cy="488068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2C98BC7-E674-4959-A470-F893948F430E}"/>
                </a:ext>
              </a:extLst>
            </p:cNvPr>
            <p:cNvSpPr txBox="1"/>
            <p:nvPr/>
          </p:nvSpPr>
          <p:spPr>
            <a:xfrm>
              <a:off x="5549940" y="1978376"/>
              <a:ext cx="1111371" cy="455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ko-KR" altLang="en-US" sz="135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문제</a:t>
              </a:r>
              <a:r>
                <a:rPr lang="en-US" altLang="ko-KR" sz="135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?</a:t>
              </a:r>
              <a:endParaRPr lang="ko-KR" altLang="en-US" sz="13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4528068-CA49-4A65-889A-542858845366}"/>
                </a:ext>
              </a:extLst>
            </p:cNvPr>
            <p:cNvSpPr txBox="1"/>
            <p:nvPr/>
          </p:nvSpPr>
          <p:spPr>
            <a:xfrm>
              <a:off x="5547130" y="4384588"/>
              <a:ext cx="1111371" cy="455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ko-KR" altLang="en-US" sz="135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해결</a:t>
              </a:r>
              <a:r>
                <a:rPr lang="en-US" altLang="ko-KR" sz="135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!</a:t>
              </a:r>
              <a:endParaRPr lang="ko-KR" altLang="en-US" sz="13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5301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C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5BE63B35-3504-4944-8CD7-6F8EC6476A4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2959477" y="3083205"/>
            <a:ext cx="421478" cy="421478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D179144B-2C4C-490E-B27A-AF9862DC5F3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5879968" y="3083205"/>
            <a:ext cx="421478" cy="4214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C66DB3-D0D4-4544-96E1-485E89EE5889}"/>
              </a:ext>
            </a:extLst>
          </p:cNvPr>
          <p:cNvSpPr txBox="1"/>
          <p:nvPr/>
        </p:nvSpPr>
        <p:spPr>
          <a:xfrm>
            <a:off x="3795187" y="1865772"/>
            <a:ext cx="1553630" cy="141961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500" spc="-15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defRPr>
            </a:lvl1pPr>
          </a:lstStyle>
          <a:p>
            <a:r>
              <a:rPr lang="en-US" altLang="ko-KR" sz="8625"/>
              <a:t>02</a:t>
            </a:r>
            <a:endParaRPr lang="ko-KR" altLang="en-US" sz="8625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464BC1-BEEF-4E19-B8DE-5A85AC0F2C5A}"/>
              </a:ext>
            </a:extLst>
          </p:cNvPr>
          <p:cNvSpPr txBox="1"/>
          <p:nvPr/>
        </p:nvSpPr>
        <p:spPr>
          <a:xfrm>
            <a:off x="3960294" y="3262309"/>
            <a:ext cx="122341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2DD68"/>
                </a:solidFill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ko-KR" altLang="en-US" sz="2700" dirty="0"/>
              <a:t>노란색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3EF257-5753-4CAE-A962-C5CED82BB872}"/>
              </a:ext>
            </a:extLst>
          </p:cNvPr>
          <p:cNvSpPr txBox="1"/>
          <p:nvPr/>
        </p:nvSpPr>
        <p:spPr>
          <a:xfrm>
            <a:off x="6514000" y="1865772"/>
            <a:ext cx="1553630" cy="1419619"/>
          </a:xfrm>
          <a:prstGeom prst="rect">
            <a:avLst/>
          </a:prstGeom>
          <a:noFill/>
          <a:effectLst>
            <a:outerShdw dist="101600" dir="2700000" algn="tl" rotWithShape="0">
              <a:srgbClr val="EAA4BB"/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500" spc="-15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defRPr>
            </a:lvl1pPr>
          </a:lstStyle>
          <a:p>
            <a:r>
              <a:rPr lang="en-US" altLang="ko-KR" sz="8625"/>
              <a:t>03</a:t>
            </a:r>
            <a:endParaRPr lang="ko-KR" altLang="en-US" sz="8625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B7D83-9051-4E89-A68F-B61CBC9E6384}"/>
              </a:ext>
            </a:extLst>
          </p:cNvPr>
          <p:cNvSpPr txBox="1"/>
          <p:nvPr/>
        </p:nvSpPr>
        <p:spPr>
          <a:xfrm>
            <a:off x="6679107" y="3262309"/>
            <a:ext cx="122341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2DD68"/>
                </a:solidFill>
                <a:effectLst>
                  <a:outerShdw dist="63500" dir="2700000" algn="tl" rotWithShape="0">
                    <a:srgbClr val="EAA4BB"/>
                  </a:outerShdw>
                </a:effectLst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ko-KR" altLang="en-US" sz="2700" dirty="0"/>
              <a:t>윤곽선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AE14C6-102B-6643-885B-C5ADCC2426A6}"/>
              </a:ext>
            </a:extLst>
          </p:cNvPr>
          <p:cNvSpPr txBox="1"/>
          <p:nvPr/>
        </p:nvSpPr>
        <p:spPr>
          <a:xfrm>
            <a:off x="1146168" y="1865772"/>
            <a:ext cx="1563121" cy="141961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8625" spc="-113" dirty="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rPr>
              <a:t>01</a:t>
            </a:r>
            <a:endParaRPr lang="ko-KR" altLang="en-US" sz="8625" spc="-113" dirty="0">
              <a:solidFill>
                <a:srgbClr val="F2DD68"/>
              </a:solidFill>
              <a:latin typeface="Sandoll 네모니2 09 Oblique Bd" panose="020B0600000101010101" pitchFamily="34" charset="-127"/>
              <a:ea typeface="Sandoll 네모니2 09 Oblique B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5F7A50-0565-F94B-B456-FF9FF1F0D74A}"/>
              </a:ext>
            </a:extLst>
          </p:cNvPr>
          <p:cNvSpPr txBox="1"/>
          <p:nvPr/>
        </p:nvSpPr>
        <p:spPr>
          <a:xfrm>
            <a:off x="1142898" y="3262309"/>
            <a:ext cx="156966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2DD68"/>
                </a:solidFill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rPr>
              <a:t>알록달록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36B3-38D7-8D40-BA91-2ECC8CFD2061}"/>
              </a:ext>
            </a:extLst>
          </p:cNvPr>
          <p:cNvSpPr txBox="1"/>
          <p:nvPr/>
        </p:nvSpPr>
        <p:spPr>
          <a:xfrm>
            <a:off x="3835265" y="3867758"/>
            <a:ext cx="1473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팬톤</a:t>
            </a:r>
            <a:r>
              <a:rPr lang="ko-KR" altLang="en-US" sz="15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올해의 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BEE49A-F66B-5D4A-BCB8-720FED80995B}"/>
              </a:ext>
            </a:extLst>
          </p:cNvPr>
          <p:cNvSpPr txBox="1"/>
          <p:nvPr/>
        </p:nvSpPr>
        <p:spPr>
          <a:xfrm>
            <a:off x="3671860" y="4306135"/>
            <a:ext cx="18165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팬톤</a:t>
            </a:r>
            <a:r>
              <a:rPr lang="ko-KR" altLang="en-US" sz="12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</a:t>
            </a:r>
            <a:r>
              <a:rPr lang="en-US" altLang="ko-KR" sz="12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2021</a:t>
            </a:r>
            <a:r>
              <a:rPr lang="ko-KR" altLang="en-US" sz="12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팔레트 활용</a:t>
            </a:r>
            <a:endParaRPr lang="en-US" altLang="ko-KR" sz="12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고딕NeoCond 04 Rg" panose="020B0600000101010101" pitchFamily="34" charset="-127"/>
              <a:ea typeface="Sandoll 고딕NeoCond 04 Rg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가장 </a:t>
            </a:r>
            <a:r>
              <a:rPr lang="ko-KR" altLang="en-US" sz="12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트렌디한</a:t>
            </a:r>
            <a:r>
              <a:rPr lang="ko-KR" altLang="en-US" sz="12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</a:t>
            </a:r>
            <a:r>
              <a:rPr lang="ko-KR" altLang="en-US" sz="12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피피티</a:t>
            </a:r>
            <a:endParaRPr lang="ko-KR" altLang="en-US" sz="12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고딕NeoCond 04 Rg" panose="020B0600000101010101" pitchFamily="34" charset="-127"/>
              <a:ea typeface="Sandoll 고딕NeoCond 04 Rg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494906-E0BC-5A41-9A58-F12AEA760981}"/>
              </a:ext>
            </a:extLst>
          </p:cNvPr>
          <p:cNvSpPr txBox="1"/>
          <p:nvPr/>
        </p:nvSpPr>
        <p:spPr>
          <a:xfrm>
            <a:off x="6587740" y="3867758"/>
            <a:ext cx="14061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윤곽선 포인트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37FC0-44F7-7544-9CC9-68EFF135DC95}"/>
              </a:ext>
            </a:extLst>
          </p:cNvPr>
          <p:cNvSpPr txBox="1"/>
          <p:nvPr/>
        </p:nvSpPr>
        <p:spPr>
          <a:xfrm>
            <a:off x="6297599" y="4306136"/>
            <a:ext cx="1986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자칫 단순해지는 디자인에</a:t>
            </a:r>
            <a:endParaRPr lang="en-US" altLang="ko-KR" sz="12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고딕NeoCond 04 Rg" panose="020B0600000101010101" pitchFamily="34" charset="-127"/>
              <a:ea typeface="Sandoll 고딕NeoCond 04 Rg" panose="020B0600000101010101" pitchFamily="34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직관적</a:t>
            </a:r>
            <a:r>
              <a:rPr lang="en-US" altLang="ko-KR" sz="12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,</a:t>
            </a:r>
            <a:r>
              <a:rPr lang="ko-KR" altLang="en-US" sz="12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감각적 포인트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41DC84-BC79-5841-8665-C46F7C5BF858}"/>
              </a:ext>
            </a:extLst>
          </p:cNvPr>
          <p:cNvSpPr txBox="1"/>
          <p:nvPr/>
        </p:nvSpPr>
        <p:spPr>
          <a:xfrm>
            <a:off x="1319231" y="3867758"/>
            <a:ext cx="12170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여름이었다</a:t>
            </a:r>
            <a:r>
              <a:rPr lang="en-US" altLang="ko-KR" sz="15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.</a:t>
            </a:r>
            <a:endParaRPr lang="ko-KR" altLang="en-US" sz="15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83978F-2ECC-C34E-8387-42DD0DF7FE5F}"/>
              </a:ext>
            </a:extLst>
          </p:cNvPr>
          <p:cNvSpPr txBox="1"/>
          <p:nvPr/>
        </p:nvSpPr>
        <p:spPr>
          <a:xfrm>
            <a:off x="676426" y="4306135"/>
            <a:ext cx="250260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팬톤</a:t>
            </a:r>
            <a:r>
              <a:rPr lang="ko-KR" altLang="en-US" sz="12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</a:t>
            </a:r>
            <a:r>
              <a:rPr lang="en-US" altLang="ko-KR" sz="12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2021</a:t>
            </a:r>
            <a:r>
              <a:rPr lang="ko-KR" altLang="en-US" sz="12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올해의 색에서</a:t>
            </a:r>
            <a:endParaRPr lang="en-US" altLang="ko-KR" sz="12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고딕NeoCond 04 Rg" panose="020B0600000101010101" pitchFamily="34" charset="-127"/>
              <a:ea typeface="Sandoll 고딕NeoCond 04 Rg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알록달록 팔레트만 모은 </a:t>
            </a:r>
            <a:r>
              <a:rPr lang="ko-KR" altLang="en-US" sz="12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청량톡톡</a:t>
            </a:r>
            <a:endParaRPr lang="ko-KR" altLang="en-US" sz="12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고딕NeoCond 04 Rg" panose="020B0600000101010101" pitchFamily="34" charset="-127"/>
              <a:ea typeface="Sandoll 고딕NeoCond 04 Rg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22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1200647"/>
            <a:ext cx="9144000" cy="5064981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6B40C7E-F848-4A28-948D-A6FE5B1A3768}"/>
              </a:ext>
            </a:extLst>
          </p:cNvPr>
          <p:cNvSpPr/>
          <p:nvPr/>
        </p:nvSpPr>
        <p:spPr>
          <a:xfrm>
            <a:off x="3583963" y="3565357"/>
            <a:ext cx="13125" cy="14864"/>
          </a:xfrm>
          <a:custGeom>
            <a:avLst/>
            <a:gdLst>
              <a:gd name="connsiteX0" fmla="*/ 16844 w 17500"/>
              <a:gd name="connsiteY0" fmla="*/ 19820 h 19819"/>
              <a:gd name="connsiteX1" fmla="*/ 17428 w 17500"/>
              <a:gd name="connsiteY1" fmla="*/ 18932 h 19819"/>
              <a:gd name="connsiteX2" fmla="*/ 9385 w 17500"/>
              <a:gd name="connsiteY2" fmla="*/ 369 h 19819"/>
              <a:gd name="connsiteX3" fmla="*/ 8597 w 17500"/>
              <a:gd name="connsiteY3" fmla="*/ 360 h 19819"/>
              <a:gd name="connsiteX4" fmla="*/ 79 w 17500"/>
              <a:gd name="connsiteY4" fmla="*/ 18942 h 19819"/>
              <a:gd name="connsiteX5" fmla="*/ 644 w 17500"/>
              <a:gd name="connsiteY5" fmla="*/ 19820 h 19819"/>
              <a:gd name="connsiteX6" fmla="*/ 16844 w 17500"/>
              <a:gd name="connsiteY6" fmla="*/ 19820 h 1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00" h="19819">
                <a:moveTo>
                  <a:pt x="16844" y="19820"/>
                </a:moveTo>
                <a:cubicBezTo>
                  <a:pt x="17377" y="19820"/>
                  <a:pt x="17638" y="19419"/>
                  <a:pt x="17428" y="18932"/>
                </a:cubicBezTo>
                <a:lnTo>
                  <a:pt x="9385" y="369"/>
                </a:lnTo>
                <a:cubicBezTo>
                  <a:pt x="9172" y="-118"/>
                  <a:pt x="8817" y="-125"/>
                  <a:pt x="8597" y="360"/>
                </a:cubicBezTo>
                <a:lnTo>
                  <a:pt x="79" y="18942"/>
                </a:lnTo>
                <a:cubicBezTo>
                  <a:pt x="-140" y="19426"/>
                  <a:pt x="112" y="19820"/>
                  <a:pt x="644" y="19820"/>
                </a:cubicBezTo>
                <a:lnTo>
                  <a:pt x="16844" y="19820"/>
                </a:lnTo>
                <a:close/>
              </a:path>
            </a:pathLst>
          </a:custGeom>
          <a:solidFill>
            <a:srgbClr val="000000"/>
          </a:solidFill>
          <a:ln w="3189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ko-KR" altLang="en-US" sz="135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828" y="1682620"/>
            <a:ext cx="1114430" cy="111443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42" y="1673434"/>
            <a:ext cx="1114430" cy="111443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706" y="1673434"/>
            <a:ext cx="1114430" cy="111443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71" y="1682620"/>
            <a:ext cx="1114430" cy="111443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0" y="1673434"/>
            <a:ext cx="1114430" cy="1114430"/>
          </a:xfrm>
          <a:prstGeom prst="rect">
            <a:avLst/>
          </a:prstGeom>
        </p:spPr>
      </p:pic>
      <p:sp>
        <p:nvSpPr>
          <p:cNvPr id="28" name="사각형 설명선 27"/>
          <p:cNvSpPr/>
          <p:nvPr/>
        </p:nvSpPr>
        <p:spPr>
          <a:xfrm>
            <a:off x="241501" y="3580220"/>
            <a:ext cx="1371395" cy="2371046"/>
          </a:xfrm>
          <a:prstGeom prst="wedgeRectCallout">
            <a:avLst>
              <a:gd name="adj1" fmla="val -241"/>
              <a:gd name="adj2" fmla="val -47507"/>
            </a:avLst>
          </a:prstGeom>
          <a:solidFill>
            <a:srgbClr val="F0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endParaRPr lang="en-US" altLang="ko-KR" sz="1125" b="1" dirty="0">
              <a:solidFill>
                <a:schemeClr val="tx1"/>
              </a:solidFill>
            </a:endParaRPr>
          </a:p>
        </p:txBody>
      </p:sp>
      <p:sp>
        <p:nvSpPr>
          <p:cNvPr id="31" name="사각형 설명선 30"/>
          <p:cNvSpPr/>
          <p:nvPr/>
        </p:nvSpPr>
        <p:spPr>
          <a:xfrm>
            <a:off x="1962151" y="3580222"/>
            <a:ext cx="1408517" cy="2371046"/>
          </a:xfrm>
          <a:prstGeom prst="wedgeRectCallout">
            <a:avLst>
              <a:gd name="adj1" fmla="val 1316"/>
              <a:gd name="adj2" fmla="val -43449"/>
            </a:avLst>
          </a:prstGeom>
          <a:solidFill>
            <a:srgbClr val="F0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endParaRPr lang="en-US" altLang="ko-KR" sz="1125" b="1" dirty="0">
              <a:solidFill>
                <a:schemeClr val="tx1"/>
              </a:solidFill>
            </a:endParaRPr>
          </a:p>
        </p:txBody>
      </p:sp>
      <p:sp>
        <p:nvSpPr>
          <p:cNvPr id="32" name="사각형 설명선 31"/>
          <p:cNvSpPr/>
          <p:nvPr/>
        </p:nvSpPr>
        <p:spPr>
          <a:xfrm>
            <a:off x="3794889" y="3580219"/>
            <a:ext cx="1443448" cy="2420531"/>
          </a:xfrm>
          <a:prstGeom prst="wedgeRectCallout">
            <a:avLst>
              <a:gd name="adj1" fmla="val 6348"/>
              <a:gd name="adj2" fmla="val -42149"/>
            </a:avLst>
          </a:prstGeom>
          <a:solidFill>
            <a:srgbClr val="F0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endParaRPr lang="en-US" altLang="ko-KR" sz="1125" b="1" dirty="0">
              <a:solidFill>
                <a:schemeClr val="tx1"/>
              </a:solidFill>
            </a:endParaRPr>
          </a:p>
        </p:txBody>
      </p:sp>
      <p:sp>
        <p:nvSpPr>
          <p:cNvPr id="33" name="사각형 설명선 32"/>
          <p:cNvSpPr/>
          <p:nvPr/>
        </p:nvSpPr>
        <p:spPr>
          <a:xfrm>
            <a:off x="5576208" y="3580219"/>
            <a:ext cx="1409587" cy="2410517"/>
          </a:xfrm>
          <a:prstGeom prst="wedgeRectCallout">
            <a:avLst>
              <a:gd name="adj1" fmla="val 5787"/>
              <a:gd name="adj2" fmla="val -39547"/>
            </a:avLst>
          </a:prstGeom>
          <a:solidFill>
            <a:srgbClr val="F0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endParaRPr lang="en-US" altLang="ko-KR" sz="1125" b="1" dirty="0">
              <a:solidFill>
                <a:schemeClr val="tx1"/>
              </a:solidFill>
            </a:endParaRPr>
          </a:p>
        </p:txBody>
      </p:sp>
      <p:sp>
        <p:nvSpPr>
          <p:cNvPr id="34" name="사각형 설명선 33"/>
          <p:cNvSpPr/>
          <p:nvPr/>
        </p:nvSpPr>
        <p:spPr>
          <a:xfrm>
            <a:off x="7420329" y="3580221"/>
            <a:ext cx="1504051" cy="2402545"/>
          </a:xfrm>
          <a:prstGeom prst="wedgeRectCallout">
            <a:avLst>
              <a:gd name="adj1" fmla="val 2974"/>
              <a:gd name="adj2" fmla="val -47535"/>
            </a:avLst>
          </a:prstGeom>
          <a:solidFill>
            <a:srgbClr val="F0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endParaRPr lang="en-US" altLang="ko-KR" sz="1125" b="1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34964" y="3687528"/>
            <a:ext cx="1364954" cy="223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5050"/>
                </a:solidFill>
              </a:rPr>
              <a:t>- POS</a:t>
            </a:r>
            <a:r>
              <a:rPr lang="en-US" altLang="ko-KR" sz="1200" b="1" dirty="0"/>
              <a:t>  </a:t>
            </a:r>
          </a:p>
          <a:p>
            <a:endParaRPr lang="en-US" altLang="ko-KR" sz="750" b="1" dirty="0"/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시스템 구조 설계</a:t>
            </a:r>
            <a:endParaRPr lang="en-US" altLang="ko-KR" sz="1200" b="1" dirty="0"/>
          </a:p>
          <a:p>
            <a:endParaRPr lang="en-US" altLang="ko-KR" sz="600" b="1" dirty="0"/>
          </a:p>
          <a:p>
            <a:r>
              <a:rPr lang="en-US" altLang="ko-KR" sz="1200" b="1" dirty="0"/>
              <a:t>- DB </a:t>
            </a:r>
            <a:r>
              <a:rPr lang="ko-KR" altLang="en-US" sz="1200" b="1" dirty="0"/>
              <a:t>구조 </a:t>
            </a:r>
            <a:r>
              <a:rPr lang="ko-KR" altLang="en-US" sz="1200" b="1" dirty="0"/>
              <a:t>설계</a:t>
            </a:r>
            <a:endParaRPr lang="en-US" altLang="ko-KR" sz="1200" b="1" dirty="0"/>
          </a:p>
          <a:p>
            <a:endParaRPr lang="en-US" altLang="ko-KR" sz="600" b="1" dirty="0"/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프로젝트 </a:t>
            </a:r>
            <a:r>
              <a:rPr lang="ko-KR" altLang="en-US" sz="1200" b="1" dirty="0"/>
              <a:t>일정 </a:t>
            </a:r>
            <a:r>
              <a:rPr lang="ko-KR" altLang="en-US" sz="1200" b="1" dirty="0"/>
              <a:t>계획</a:t>
            </a:r>
            <a:endParaRPr lang="en-US" altLang="ko-KR" sz="1200" b="1" dirty="0"/>
          </a:p>
          <a:p>
            <a:endParaRPr lang="en-US" altLang="ko-KR" sz="600" b="1" dirty="0"/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문제 해결 </a:t>
            </a:r>
            <a:r>
              <a:rPr lang="ko-KR" altLang="en-US" sz="1200" b="1" dirty="0"/>
              <a:t>방안 </a:t>
            </a:r>
            <a:r>
              <a:rPr lang="ko-KR" altLang="en-US" sz="1200" b="1" dirty="0"/>
              <a:t>제시</a:t>
            </a:r>
            <a:endParaRPr lang="en-US" altLang="ko-KR" sz="1200" b="1" dirty="0"/>
          </a:p>
          <a:p>
            <a:endParaRPr lang="en-US" altLang="ko-KR" sz="600" b="1" dirty="0"/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팀 기술 지원</a:t>
            </a:r>
            <a:endParaRPr lang="en-US" altLang="ko-KR" sz="12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7517921" y="3812127"/>
            <a:ext cx="13088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- </a:t>
            </a:r>
            <a:r>
              <a:rPr lang="ko-KR" altLang="en-US" sz="1050" b="1" dirty="0"/>
              <a:t>회의록 작성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en-US" altLang="ko-KR" sz="1050" b="1" dirty="0"/>
              <a:t>- </a:t>
            </a:r>
            <a:r>
              <a:rPr lang="ko-KR" altLang="en-US" sz="1050" b="1" dirty="0"/>
              <a:t>홈페이지 로그인</a:t>
            </a:r>
            <a:r>
              <a:rPr lang="en-US" altLang="ko-KR" sz="1050" b="1" dirty="0"/>
              <a:t>/ </a:t>
            </a:r>
            <a:r>
              <a:rPr lang="ko-KR" altLang="en-US" sz="1050" b="1" dirty="0"/>
              <a:t>회원가입 </a:t>
            </a:r>
            <a:r>
              <a:rPr lang="en-US" altLang="ko-KR" sz="1050" b="1" dirty="0"/>
              <a:t>html </a:t>
            </a:r>
            <a:r>
              <a:rPr lang="ko-KR" altLang="en-US" sz="1050" b="1" dirty="0"/>
              <a:t>작업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en-US" altLang="ko-KR" sz="1050" b="1" dirty="0"/>
              <a:t>- </a:t>
            </a:r>
            <a:r>
              <a:rPr lang="ko-KR" altLang="en-US" sz="1050" b="1" dirty="0"/>
              <a:t>프로젝트  설계서 작성</a:t>
            </a:r>
            <a:endParaRPr lang="en-US" altLang="ko-KR" sz="1050" b="1" dirty="0"/>
          </a:p>
          <a:p>
            <a:endParaRPr lang="en-US" altLang="ko-KR" sz="1050" b="1" dirty="0"/>
          </a:p>
          <a:p>
            <a:pPr marL="214313" indent="-214313">
              <a:buFontTx/>
              <a:buChar char="-"/>
            </a:pPr>
            <a:r>
              <a:rPr lang="ko-KR" altLang="en-US" sz="1050" b="1" dirty="0"/>
              <a:t>클래스 다이어그램 작성</a:t>
            </a:r>
            <a:endParaRPr lang="en-US" altLang="ko-KR" sz="1050" b="1" dirty="0"/>
          </a:p>
          <a:p>
            <a:endParaRPr lang="ko-KR" altLang="en-US" sz="600" b="1" dirty="0"/>
          </a:p>
          <a:p>
            <a:r>
              <a:rPr lang="en-US" altLang="ko-KR" sz="1050" b="1" dirty="0"/>
              <a:t>- </a:t>
            </a:r>
            <a:r>
              <a:rPr lang="en-US" altLang="ko-KR" sz="1050" b="1" dirty="0" err="1"/>
              <a:t>ppt</a:t>
            </a:r>
            <a:r>
              <a:rPr lang="ko-KR" altLang="en-US" sz="1050" b="1" dirty="0"/>
              <a:t> </a:t>
            </a:r>
            <a:r>
              <a:rPr lang="ko-KR" altLang="en-US" sz="1050" b="1" dirty="0"/>
              <a:t>작업</a:t>
            </a:r>
            <a:endParaRPr lang="en-US" altLang="ko-KR" sz="105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90055" y="3763671"/>
            <a:ext cx="1331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-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Arita Buri Medium Bold" panose="020B0600000101010101" charset="-127"/>
              </a:rPr>
              <a:t>Meta order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ea typeface="Arita Buri Medium Bold" panose="020B0600000101010101" charset="-127"/>
              </a:rPr>
              <a:t>앱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Arita Buri Medium Bold" panose="020B0600000101010101" charset="-127"/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Arita Buri Medium Bold" panose="020B0600000101010101" charset="-127"/>
            </a:endParaRPr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구조 </a:t>
            </a:r>
            <a:r>
              <a:rPr lang="ko-KR" altLang="en-US" sz="1200" b="1" dirty="0"/>
              <a:t>설계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기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능 </a:t>
            </a:r>
            <a:r>
              <a:rPr lang="ko-KR" altLang="en-US" sz="1200" b="1" dirty="0"/>
              <a:t>설계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구축</a:t>
            </a:r>
            <a:endParaRPr lang="en-US" altLang="ko-KR" sz="1200" b="1" dirty="0"/>
          </a:p>
          <a:p>
            <a:pPr marL="214313" indent="-214313">
              <a:buFontTx/>
              <a:buChar char="-"/>
            </a:pPr>
            <a:endParaRPr lang="en-US" altLang="ko-KR" sz="1200" b="1" dirty="0"/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프로젝트 결정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전체 </a:t>
            </a:r>
            <a:r>
              <a:rPr lang="ko-KR" altLang="en-US" sz="1200" b="1" dirty="0"/>
              <a:t>프로젝트 </a:t>
            </a:r>
            <a:r>
              <a:rPr lang="ko-KR" altLang="en-US" sz="1200" b="1" dirty="0"/>
              <a:t>관리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일정 관리</a:t>
            </a:r>
            <a:endParaRPr lang="en-US" altLang="ko-KR" sz="12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3910486" y="3775212"/>
            <a:ext cx="13081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-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홈페이지</a:t>
            </a:r>
            <a:endParaRPr lang="en-US" altLang="ko-KR" sz="12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2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기능 설계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및 기능 적용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구축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프로젝트 기획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시퀀스 다이어그램 작성</a:t>
            </a:r>
            <a:endParaRPr lang="en-US" altLang="ko-KR" sz="1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048168" y="3775214"/>
            <a:ext cx="1312185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KIOSK</a:t>
            </a:r>
            <a:r>
              <a:rPr lang="en-US" altLang="ko-KR" sz="1200" b="1" dirty="0"/>
              <a:t> </a:t>
            </a:r>
          </a:p>
          <a:p>
            <a:endParaRPr lang="en-US" altLang="ko-KR" sz="1050" b="1" dirty="0"/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구조 설계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기능 설계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구축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프로젝트 기획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시퀀스 다이어그램 작성</a:t>
            </a:r>
            <a:endParaRPr lang="en-US" altLang="ko-KR" sz="1200" b="1" dirty="0"/>
          </a:p>
        </p:txBody>
      </p:sp>
      <p:sp>
        <p:nvSpPr>
          <p:cNvPr id="44" name="TextBox 5"/>
          <p:cNvSpPr txBox="1"/>
          <p:nvPr/>
        </p:nvSpPr>
        <p:spPr>
          <a:xfrm>
            <a:off x="439014" y="2787864"/>
            <a:ext cx="1068635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ko-KR" altLang="en-US" sz="1350" b="1" dirty="0">
                <a:solidFill>
                  <a:srgbClr val="202020"/>
                </a:solidFill>
                <a:latin typeface="+mn-ea"/>
              </a:rPr>
              <a:t>팀장</a:t>
            </a:r>
            <a:r>
              <a:rPr lang="ko-KR" altLang="en-US" sz="2025" b="1" dirty="0">
                <a:solidFill>
                  <a:srgbClr val="202020"/>
                </a:solidFill>
                <a:latin typeface="+mn-ea"/>
              </a:rPr>
              <a:t> </a:t>
            </a:r>
            <a:endParaRPr lang="en-US" altLang="ko-KR" sz="2025" b="1" dirty="0">
              <a:solidFill>
                <a:srgbClr val="202020"/>
              </a:solidFill>
              <a:latin typeface="+mn-ea"/>
            </a:endParaRPr>
          </a:p>
          <a:p>
            <a:pPr algn="ctr">
              <a:lnSpc>
                <a:spcPts val="2939"/>
              </a:lnSpc>
            </a:pPr>
            <a:r>
              <a:rPr lang="ko-KR" altLang="en-US" sz="2025" b="1" dirty="0">
                <a:solidFill>
                  <a:srgbClr val="202020"/>
                </a:solidFill>
                <a:latin typeface="+mn-ea"/>
              </a:rPr>
              <a:t>조윤찬</a:t>
            </a:r>
            <a:endParaRPr lang="en-US" altLang="ko-KR" sz="2025" b="1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45" name="TextBox 5"/>
          <p:cNvSpPr txBox="1"/>
          <p:nvPr/>
        </p:nvSpPr>
        <p:spPr>
          <a:xfrm>
            <a:off x="1832795" y="2783843"/>
            <a:ext cx="1697562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ko-KR" altLang="en-US" sz="1350" b="1" dirty="0">
                <a:solidFill>
                  <a:srgbClr val="202020"/>
                </a:solidFill>
                <a:latin typeface="+mn-ea"/>
              </a:rPr>
              <a:t>부팀장</a:t>
            </a:r>
            <a:r>
              <a:rPr lang="ko-KR" altLang="en-US" sz="1950" b="1" dirty="0">
                <a:solidFill>
                  <a:srgbClr val="202020"/>
                </a:solidFill>
                <a:latin typeface="+mn-ea"/>
              </a:rPr>
              <a:t> </a:t>
            </a:r>
            <a:endParaRPr lang="en-US" altLang="ko-KR" sz="1950" b="1" dirty="0">
              <a:solidFill>
                <a:srgbClr val="202020"/>
              </a:solidFill>
              <a:latin typeface="+mn-ea"/>
            </a:endParaRPr>
          </a:p>
          <a:p>
            <a:pPr algn="ctr">
              <a:lnSpc>
                <a:spcPts val="2939"/>
              </a:lnSpc>
            </a:pPr>
            <a:r>
              <a:rPr lang="ko-KR" altLang="en-US" sz="1950" b="1" dirty="0">
                <a:solidFill>
                  <a:srgbClr val="202020"/>
                </a:solidFill>
                <a:latin typeface="+mn-ea"/>
              </a:rPr>
              <a:t>문양주</a:t>
            </a:r>
            <a:endParaRPr lang="en-US" sz="1950" b="1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47" name="TextBox 5"/>
          <p:cNvSpPr txBox="1"/>
          <p:nvPr/>
        </p:nvSpPr>
        <p:spPr>
          <a:xfrm>
            <a:off x="3910486" y="2783843"/>
            <a:ext cx="911271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ko-KR" altLang="en-US" sz="1350" b="1" dirty="0">
                <a:solidFill>
                  <a:srgbClr val="202020"/>
                </a:solidFill>
                <a:latin typeface="+mn-ea"/>
              </a:rPr>
              <a:t>팀원</a:t>
            </a:r>
            <a:endParaRPr lang="en-US" altLang="ko-KR" sz="1350" b="1" dirty="0">
              <a:solidFill>
                <a:srgbClr val="202020"/>
              </a:solidFill>
              <a:latin typeface="+mn-ea"/>
            </a:endParaRPr>
          </a:p>
          <a:p>
            <a:pPr algn="ctr">
              <a:lnSpc>
                <a:spcPts val="2939"/>
              </a:lnSpc>
            </a:pPr>
            <a:r>
              <a:rPr lang="ko-KR" altLang="en-US" sz="1950" b="1" dirty="0">
                <a:solidFill>
                  <a:srgbClr val="202020"/>
                </a:solidFill>
                <a:latin typeface="+mn-ea"/>
              </a:rPr>
              <a:t>한옥경</a:t>
            </a:r>
            <a:endParaRPr lang="en-US" sz="1950" b="1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48" name="TextBox 5"/>
          <p:cNvSpPr txBox="1"/>
          <p:nvPr/>
        </p:nvSpPr>
        <p:spPr>
          <a:xfrm>
            <a:off x="5432218" y="2790112"/>
            <a:ext cx="1697562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ko-KR" altLang="en-US" sz="1350" b="1" dirty="0">
                <a:solidFill>
                  <a:srgbClr val="202020"/>
                </a:solidFill>
                <a:latin typeface="+mn-ea"/>
              </a:rPr>
              <a:t>팀원</a:t>
            </a:r>
            <a:endParaRPr lang="en-US" altLang="ko-KR" sz="1350" b="1" dirty="0">
              <a:solidFill>
                <a:srgbClr val="202020"/>
              </a:solidFill>
              <a:latin typeface="+mn-ea"/>
            </a:endParaRPr>
          </a:p>
          <a:p>
            <a:pPr algn="ctr">
              <a:lnSpc>
                <a:spcPts val="2939"/>
              </a:lnSpc>
            </a:pPr>
            <a:r>
              <a:rPr lang="ko-KR" altLang="en-US" sz="1950" b="1" dirty="0">
                <a:solidFill>
                  <a:srgbClr val="202020"/>
                </a:solidFill>
                <a:latin typeface="+mn-ea"/>
              </a:rPr>
              <a:t>함경환</a:t>
            </a:r>
            <a:endParaRPr lang="en-US" sz="1950" b="1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49" name="TextBox 5"/>
          <p:cNvSpPr txBox="1"/>
          <p:nvPr/>
        </p:nvSpPr>
        <p:spPr>
          <a:xfrm>
            <a:off x="7331744" y="2806641"/>
            <a:ext cx="1697562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ko-KR" altLang="en-US" sz="1350" b="1" dirty="0">
                <a:solidFill>
                  <a:srgbClr val="202020"/>
                </a:solidFill>
                <a:latin typeface="+mn-ea"/>
              </a:rPr>
              <a:t>팀원</a:t>
            </a:r>
            <a:endParaRPr lang="en-US" altLang="ko-KR" sz="1350" b="1" dirty="0">
              <a:solidFill>
                <a:srgbClr val="202020"/>
              </a:solidFill>
              <a:latin typeface="+mn-ea"/>
            </a:endParaRPr>
          </a:p>
          <a:p>
            <a:pPr algn="ctr">
              <a:lnSpc>
                <a:spcPts val="2939"/>
              </a:lnSpc>
            </a:pPr>
            <a:r>
              <a:rPr lang="ko-KR" altLang="en-US" sz="1950" b="1" dirty="0">
                <a:solidFill>
                  <a:srgbClr val="202020"/>
                </a:solidFill>
                <a:latin typeface="+mn-ea"/>
              </a:rPr>
              <a:t>박봉수</a:t>
            </a:r>
            <a:endParaRPr lang="en-US" sz="1950" b="1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61692" y="214450"/>
            <a:ext cx="3435396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Cteam 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소개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00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2"/>
          <p:cNvSpPr/>
          <p:nvPr/>
        </p:nvSpPr>
        <p:spPr>
          <a:xfrm>
            <a:off x="161840" y="1043012"/>
            <a:ext cx="8828411" cy="5669978"/>
          </a:xfrm>
          <a:prstGeom prst="rect">
            <a:avLst/>
          </a:prstGeom>
          <a:solidFill>
            <a:srgbClr val="D6D0C9"/>
          </a:solidFill>
        </p:spPr>
      </p:sp>
      <p:sp>
        <p:nvSpPr>
          <p:cNvPr id="4" name="모서리가 둥근 직사각형 3"/>
          <p:cNvSpPr/>
          <p:nvPr/>
        </p:nvSpPr>
        <p:spPr>
          <a:xfrm>
            <a:off x="89013" y="257503"/>
            <a:ext cx="4141894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개요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512621"/>
              </p:ext>
            </p:extLst>
          </p:nvPr>
        </p:nvGraphicFramePr>
        <p:xfrm>
          <a:off x="709917" y="1523167"/>
          <a:ext cx="761509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397">
                  <a:extLst>
                    <a:ext uri="{9D8B030D-6E8A-4147-A177-3AD203B41FA5}">
                      <a16:colId xmlns:a16="http://schemas.microsoft.com/office/drawing/2014/main" val="3979692527"/>
                    </a:ext>
                  </a:extLst>
                </a:gridCol>
                <a:gridCol w="5901701">
                  <a:extLst>
                    <a:ext uri="{9D8B030D-6E8A-4147-A177-3AD203B41FA5}">
                      <a16:colId xmlns:a16="http://schemas.microsoft.com/office/drawing/2014/main" val="1834394559"/>
                    </a:ext>
                  </a:extLst>
                </a:gridCol>
              </a:tblGrid>
              <a:tr h="589669">
                <a:tc>
                  <a:txBody>
                    <a:bodyPr/>
                    <a:lstStyle/>
                    <a:p>
                      <a:pPr algn="l" latinLnBrk="1"/>
                      <a:endParaRPr lang="en-US" altLang="ko-KR" sz="18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  <a:p>
                      <a:pPr algn="l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프로젝트 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8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  <a:p>
                      <a:pPr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Metabucks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688832"/>
                  </a:ext>
                </a:extLst>
              </a:tr>
              <a:tr h="851744">
                <a:tc>
                  <a:txBody>
                    <a:bodyPr/>
                    <a:lstStyle/>
                    <a:p>
                      <a:pPr latinLnBrk="1"/>
                      <a:endParaRPr lang="en-US" altLang="ko-KR" sz="1800" b="1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  <a:p>
                      <a:pPr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프로젝트 의도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kern="1200" dirty="0"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변화하는 비대면 시대에 발맞춰 무인 자동화 시스템으로 고객의 정확한 니즈 파악과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b="1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매출 관리가 쉬운</a:t>
                      </a:r>
                      <a:r>
                        <a:rPr lang="ko-KR" altLang="en-US" sz="1800" b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무인 카페 시스템을 기획했습니다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800" b="1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270777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51559" y="4439320"/>
            <a:ext cx="4195379" cy="1403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1.2 </a:t>
            </a:r>
            <a:r>
              <a:rPr lang="ko-KR" altLang="en-US" sz="14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프로그램의 목표</a:t>
            </a:r>
            <a:endParaRPr lang="ko-KR" altLang="en-US" sz="14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(1)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제작기간 </a:t>
            </a: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2022.04.25 ~ 2022.05.20( 4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 </a:t>
            </a: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한컴바탕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(2)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효과 </a:t>
            </a: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완수 능력 향상</a:t>
            </a: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사이트 런칭</a:t>
            </a:r>
            <a:endParaRPr lang="ko-KR" altLang="en-US" sz="1400" kern="0" dirty="0">
              <a:solidFill>
                <a:srgbClr val="000000"/>
              </a:solidFill>
              <a:latin typeface="한컴바탕"/>
            </a:endParaRPr>
          </a:p>
          <a:p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936657" y="4023658"/>
            <a:ext cx="5003135" cy="21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1.3 </a:t>
            </a:r>
            <a:r>
              <a:rPr lang="ko-KR" altLang="en-US" sz="14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목표 및 기대효과</a:t>
            </a:r>
            <a:endParaRPr lang="ko-KR" altLang="en-US" sz="14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최저임금 인상으로 인한</a:t>
            </a: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인건비 부담 감소</a:t>
            </a:r>
            <a:endParaRPr lang="ko-KR" altLang="en-US" sz="1400" kern="0" dirty="0">
              <a:solidFill>
                <a:srgbClr val="000000"/>
              </a:solidFill>
              <a:latin typeface="한컴바탕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매장 창업 및 운영비용 감소</a:t>
            </a:r>
            <a:endParaRPr lang="ko-KR" altLang="en-US" sz="1400" kern="0" dirty="0">
              <a:solidFill>
                <a:srgbClr val="000000"/>
              </a:solidFill>
              <a:latin typeface="한컴바탕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직원관리 문제 해소</a:t>
            </a:r>
            <a:endParaRPr lang="ko-KR" altLang="en-US" sz="1400" kern="0" dirty="0">
              <a:solidFill>
                <a:srgbClr val="000000"/>
              </a:solidFill>
              <a:latin typeface="한컴바탕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매장 운영 효율 증가 </a:t>
            </a:r>
            <a:endParaRPr lang="ko-KR" altLang="en-US" sz="1400" kern="0" dirty="0">
              <a:solidFill>
                <a:srgbClr val="000000"/>
              </a:solidFill>
              <a:latin typeface="한컴바탕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손쉬운 사용으로 이용자 편의 </a:t>
            </a:r>
            <a:r>
              <a:rPr lang="ko-KR" altLang="en-US" sz="1400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증대</a:t>
            </a:r>
            <a:endParaRPr lang="ko-KR" altLang="en-US" sz="1400" kern="0" dirty="0">
              <a:solidFill>
                <a:srgbClr val="000000"/>
              </a:solidFill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022107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00" y="1319917"/>
            <a:ext cx="8999220" cy="5041126"/>
          </a:xfrm>
          <a:prstGeom prst="rect">
            <a:avLst/>
          </a:prstGeom>
          <a:solidFill>
            <a:schemeClr val="tx1">
              <a:lumMod val="50000"/>
              <a:lumOff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499694" y="4299949"/>
            <a:ext cx="1320363" cy="1458539"/>
            <a:chOff x="1314449" y="2009775"/>
            <a:chExt cx="4067175" cy="40671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49" y="2009775"/>
              <a:ext cx="4067175" cy="40671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3973" y="3105150"/>
              <a:ext cx="1508126" cy="171450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439" y="4282871"/>
            <a:ext cx="1429137" cy="1429137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6189544" y="1904795"/>
            <a:ext cx="1422555" cy="1129118"/>
            <a:chOff x="4948109" y="1578987"/>
            <a:chExt cx="1766779" cy="140233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6558" y="1849195"/>
              <a:ext cx="458330" cy="45833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48109" y="1578987"/>
              <a:ext cx="1252625" cy="110171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3476" y="2251469"/>
              <a:ext cx="829832" cy="729856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1022379" y="4340270"/>
            <a:ext cx="1283726" cy="1241798"/>
            <a:chOff x="1752074" y="3792163"/>
            <a:chExt cx="1959072" cy="1895086"/>
          </a:xfrm>
        </p:grpSpPr>
        <p:sp>
          <p:nvSpPr>
            <p:cNvPr id="18" name="타원 17"/>
            <p:cNvSpPr/>
            <p:nvPr/>
          </p:nvSpPr>
          <p:spPr>
            <a:xfrm>
              <a:off x="1752074" y="3792163"/>
              <a:ext cx="1959072" cy="189508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50949" y="3972943"/>
              <a:ext cx="1533524" cy="1533524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20" name="직선 화살표 연결선 19"/>
          <p:cNvCxnSpPr/>
          <p:nvPr/>
        </p:nvCxnSpPr>
        <p:spPr>
          <a:xfrm flipV="1">
            <a:off x="2074734" y="3124489"/>
            <a:ext cx="1426870" cy="1221938"/>
          </a:xfrm>
          <a:prstGeom prst="straightConnector1">
            <a:avLst/>
          </a:prstGeom>
          <a:ln w="127000" cap="rnd">
            <a:solidFill>
              <a:srgbClr val="75E6F7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7" idx="0"/>
          </p:cNvCxnSpPr>
          <p:nvPr/>
        </p:nvCxnSpPr>
        <p:spPr>
          <a:xfrm flipH="1" flipV="1">
            <a:off x="4150465" y="3189112"/>
            <a:ext cx="9413" cy="1110839"/>
          </a:xfrm>
          <a:prstGeom prst="straightConnector1">
            <a:avLst/>
          </a:prstGeom>
          <a:ln w="127000" cap="rnd">
            <a:solidFill>
              <a:srgbClr val="00B0F0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 flipV="1">
            <a:off x="4756413" y="3124489"/>
            <a:ext cx="1454552" cy="1221938"/>
          </a:xfrm>
          <a:prstGeom prst="straightConnector1">
            <a:avLst/>
          </a:prstGeom>
          <a:ln w="127000" cap="rnd">
            <a:solidFill>
              <a:schemeClr val="accent4">
                <a:lumMod val="60000"/>
                <a:lumOff val="40000"/>
              </a:schemeClr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792" y="2008196"/>
            <a:ext cx="1366619" cy="901968"/>
          </a:xfrm>
          <a:prstGeom prst="rect">
            <a:avLst/>
          </a:prstGeom>
          <a:effectLst/>
        </p:spPr>
      </p:pic>
      <p:cxnSp>
        <p:nvCxnSpPr>
          <p:cNvPr id="25" name="직선 화살표 연결선 24"/>
          <p:cNvCxnSpPr/>
          <p:nvPr/>
        </p:nvCxnSpPr>
        <p:spPr>
          <a:xfrm flipH="1">
            <a:off x="4883531" y="2592935"/>
            <a:ext cx="1113120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4962138" y="2320042"/>
            <a:ext cx="1078540" cy="107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547362" y="3029770"/>
            <a:ext cx="8162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DB </a:t>
            </a:r>
            <a:r>
              <a:rPr lang="ko-KR" altLang="en-US" sz="1350" dirty="0"/>
              <a:t>서버</a:t>
            </a:r>
            <a:endParaRPr lang="ko-KR" altLang="en-US" sz="1350" dirty="0"/>
          </a:p>
        </p:txBody>
      </p:sp>
      <p:sp>
        <p:nvSpPr>
          <p:cNvPr id="28" name="TextBox 27"/>
          <p:cNvSpPr txBox="1"/>
          <p:nvPr/>
        </p:nvSpPr>
        <p:spPr>
          <a:xfrm>
            <a:off x="1269694" y="561998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KIOSK</a:t>
            </a:r>
            <a:endParaRPr lang="ko-KR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46015" y="566646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92D05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 앱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61509" y="564383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</a:t>
            </a:r>
            <a:endParaRPr lang="ko-KR" alt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78205" y="292277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POS </a:t>
            </a:r>
            <a:r>
              <a:rPr lang="ko-KR" altLang="en-US" dirty="0"/>
              <a:t>관리기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76200" y="362476"/>
            <a:ext cx="3654934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전체 시스템 구성도  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40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4C5CFFDB-86C0-461A-BF51-FA9EF535602F}"/>
              </a:ext>
            </a:extLst>
          </p:cNvPr>
          <p:cNvSpPr txBox="1"/>
          <p:nvPr/>
        </p:nvSpPr>
        <p:spPr>
          <a:xfrm>
            <a:off x="89794" y="3146404"/>
            <a:ext cx="979755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주제선정</a:t>
            </a:r>
            <a:r>
              <a:rPr lang="en-US" altLang="ko-KR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/</a:t>
            </a:r>
          </a:p>
          <a:p>
            <a:pPr algn="ctr">
              <a:lnSpc>
                <a:spcPct val="120000"/>
              </a:lnSpc>
              <a:defRPr/>
            </a:pPr>
            <a:r>
              <a:rPr lang="ko-KR" altLang="en-US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기획</a:t>
            </a:r>
            <a:endParaRPr lang="en-US" altLang="ko-KR" sz="1050" b="1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F3F3F1"/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050" b="1" dirty="0">
                <a:solidFill>
                  <a:schemeClr val="bg1"/>
                </a:solidFill>
              </a:rPr>
              <a:t>(2022.04.25)</a:t>
            </a:r>
            <a:endParaRPr lang="ko-KR" altLang="en-US" sz="105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defRPr/>
            </a:pPr>
            <a:endParaRPr lang="ko-KR" altLang="en-US" sz="10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F3F3F1"/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23174" y="2838268"/>
            <a:ext cx="8658555" cy="2532125"/>
            <a:chOff x="490719" y="2504625"/>
            <a:chExt cx="11544739" cy="3376167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B43EDDF-994E-487D-8879-AA8B93AD37A7}"/>
                </a:ext>
              </a:extLst>
            </p:cNvPr>
            <p:cNvSpPr/>
            <p:nvPr/>
          </p:nvSpPr>
          <p:spPr>
            <a:xfrm>
              <a:off x="566508" y="3818999"/>
              <a:ext cx="260909" cy="260909"/>
            </a:xfrm>
            <a:prstGeom prst="ellipse">
              <a:avLst/>
            </a:prstGeom>
            <a:solidFill>
              <a:srgbClr val="F0ECE9"/>
            </a:solidFill>
            <a:ln w="79375">
              <a:solidFill>
                <a:srgbClr val="EAA4BB"/>
              </a:solidFill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17905D3-92E9-4C3E-8ED6-30161982B37C}"/>
                </a:ext>
              </a:extLst>
            </p:cNvPr>
            <p:cNvSpPr/>
            <p:nvPr/>
          </p:nvSpPr>
          <p:spPr>
            <a:xfrm>
              <a:off x="2108292" y="3818998"/>
              <a:ext cx="260909" cy="260909"/>
            </a:xfrm>
            <a:prstGeom prst="ellipse">
              <a:avLst/>
            </a:prstGeom>
            <a:solidFill>
              <a:schemeClr val="bg1"/>
            </a:solidFill>
            <a:ln w="79375">
              <a:solidFill>
                <a:srgbClr val="EAD651"/>
              </a:solidFill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4B5B894-E7C6-4078-A094-E1F87FF526FA}"/>
                </a:ext>
              </a:extLst>
            </p:cNvPr>
            <p:cNvSpPr/>
            <p:nvPr/>
          </p:nvSpPr>
          <p:spPr>
            <a:xfrm>
              <a:off x="3650076" y="3818997"/>
              <a:ext cx="260909" cy="260909"/>
            </a:xfrm>
            <a:prstGeom prst="ellipse">
              <a:avLst/>
            </a:prstGeom>
            <a:solidFill>
              <a:srgbClr val="F0ECE9"/>
            </a:solidFill>
            <a:ln w="79375">
              <a:solidFill>
                <a:srgbClr val="EAA4BB"/>
              </a:solidFill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1C84ED-1DAD-40F0-9A97-4D00C8066033}"/>
                </a:ext>
              </a:extLst>
            </p:cNvPr>
            <p:cNvSpPr/>
            <p:nvPr/>
          </p:nvSpPr>
          <p:spPr>
            <a:xfrm>
              <a:off x="5191860" y="3818996"/>
              <a:ext cx="260909" cy="260909"/>
            </a:xfrm>
            <a:prstGeom prst="ellipse">
              <a:avLst/>
            </a:prstGeom>
            <a:solidFill>
              <a:schemeClr val="bg1"/>
            </a:solidFill>
            <a:ln w="79375">
              <a:solidFill>
                <a:srgbClr val="EAD651"/>
              </a:solidFill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261DFD-D7BE-44C3-BAD9-A026F592B51E}"/>
                </a:ext>
              </a:extLst>
            </p:cNvPr>
            <p:cNvSpPr/>
            <p:nvPr/>
          </p:nvSpPr>
          <p:spPr>
            <a:xfrm>
              <a:off x="6733644" y="3818995"/>
              <a:ext cx="260909" cy="260909"/>
            </a:xfrm>
            <a:prstGeom prst="ellipse">
              <a:avLst/>
            </a:prstGeom>
            <a:solidFill>
              <a:srgbClr val="F0ECE9"/>
            </a:solidFill>
            <a:ln w="79375">
              <a:solidFill>
                <a:srgbClr val="EAA4BB"/>
              </a:solidFill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1D8D055-E500-46FB-8188-77299581E1C3}"/>
                </a:ext>
              </a:extLst>
            </p:cNvPr>
            <p:cNvSpPr/>
            <p:nvPr/>
          </p:nvSpPr>
          <p:spPr>
            <a:xfrm>
              <a:off x="8275428" y="3818994"/>
              <a:ext cx="260909" cy="260909"/>
            </a:xfrm>
            <a:prstGeom prst="ellipse">
              <a:avLst/>
            </a:prstGeom>
            <a:solidFill>
              <a:schemeClr val="bg1"/>
            </a:solidFill>
            <a:ln w="79375">
              <a:solidFill>
                <a:srgbClr val="EAD651"/>
              </a:solidFill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1AE091B-E24E-40C2-A39E-AF95088171A5}"/>
                </a:ext>
              </a:extLst>
            </p:cNvPr>
            <p:cNvCxnSpPr/>
            <p:nvPr/>
          </p:nvCxnSpPr>
          <p:spPr>
            <a:xfrm>
              <a:off x="965261" y="3949448"/>
              <a:ext cx="990600" cy="0"/>
            </a:xfrm>
            <a:prstGeom prst="line">
              <a:avLst/>
            </a:prstGeom>
            <a:ln w="31750" cap="rnd">
              <a:solidFill>
                <a:srgbClr val="D9D9D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A96FBA5-5D70-4A82-B4B5-CA392362DC9F}"/>
                </a:ext>
              </a:extLst>
            </p:cNvPr>
            <p:cNvCxnSpPr/>
            <p:nvPr/>
          </p:nvCxnSpPr>
          <p:spPr>
            <a:xfrm>
              <a:off x="2508311" y="3949448"/>
              <a:ext cx="990600" cy="0"/>
            </a:xfrm>
            <a:prstGeom prst="line">
              <a:avLst/>
            </a:prstGeom>
            <a:ln w="31750" cap="rnd">
              <a:solidFill>
                <a:srgbClr val="D9D9D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C996733-3B4A-4567-9B30-C429C266C08B}"/>
                </a:ext>
              </a:extLst>
            </p:cNvPr>
            <p:cNvCxnSpPr/>
            <p:nvPr/>
          </p:nvCxnSpPr>
          <p:spPr>
            <a:xfrm>
              <a:off x="4056123" y="3949448"/>
              <a:ext cx="990600" cy="0"/>
            </a:xfrm>
            <a:prstGeom prst="line">
              <a:avLst/>
            </a:prstGeom>
            <a:ln w="31750" cap="rnd">
              <a:solidFill>
                <a:srgbClr val="D9D9D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ED63A64-1AB1-452D-9C31-4267F907D572}"/>
                </a:ext>
              </a:extLst>
            </p:cNvPr>
            <p:cNvCxnSpPr/>
            <p:nvPr/>
          </p:nvCxnSpPr>
          <p:spPr>
            <a:xfrm>
              <a:off x="5603636" y="3949448"/>
              <a:ext cx="990600" cy="0"/>
            </a:xfrm>
            <a:prstGeom prst="line">
              <a:avLst/>
            </a:prstGeom>
            <a:ln w="31750" cap="rnd">
              <a:solidFill>
                <a:srgbClr val="D9D9D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865E011-72BA-4BE8-BB59-431532B17C75}"/>
                </a:ext>
              </a:extLst>
            </p:cNvPr>
            <p:cNvCxnSpPr/>
            <p:nvPr/>
          </p:nvCxnSpPr>
          <p:spPr>
            <a:xfrm>
              <a:off x="7141923" y="3949448"/>
              <a:ext cx="990600" cy="0"/>
            </a:xfrm>
            <a:prstGeom prst="line">
              <a:avLst/>
            </a:prstGeom>
            <a:ln w="31750" cap="rnd">
              <a:solidFill>
                <a:srgbClr val="D9D9D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CDC93E-207B-456D-991F-AF40DB5BAD0E}"/>
                </a:ext>
              </a:extLst>
            </p:cNvPr>
            <p:cNvSpPr txBox="1"/>
            <p:nvPr/>
          </p:nvSpPr>
          <p:spPr>
            <a:xfrm>
              <a:off x="490719" y="2504625"/>
              <a:ext cx="6394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rgbClr val="EA83A5"/>
                  </a:solidFill>
                  <a:latin typeface="Sandoll 네모니2 08 Oblique Rg" panose="020B0600000101010101" pitchFamily="34" charset="-127"/>
                  <a:ea typeface="Sandoll 네모니2 08 Oblique Rg" panose="020B0600000101010101" pitchFamily="34" charset="-127"/>
                </a:rPr>
                <a:t>01</a:t>
              </a:r>
              <a:endParaRPr lang="ko-KR" altLang="en-US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EA83A5"/>
                </a:solidFill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76DA18-C7A6-4A8C-8ADC-2AA7B526BD64}"/>
                </a:ext>
              </a:extLst>
            </p:cNvPr>
            <p:cNvSpPr txBox="1"/>
            <p:nvPr/>
          </p:nvSpPr>
          <p:spPr>
            <a:xfrm>
              <a:off x="3515249" y="2735458"/>
              <a:ext cx="6394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rgbClr val="C6BFEB"/>
                  </a:solidFill>
                  <a:effectLst/>
                  <a:uLnTx/>
                  <a:uFillTx/>
                  <a:latin typeface="Sandoll 네모니2 08 Oblique Rg" panose="020B0600000101010101" pitchFamily="34" charset="-127"/>
                  <a:ea typeface="Sandoll 네모니2 08 Oblique Rg" panose="020B0600000101010101" pitchFamily="34" charset="-127"/>
                </a:defRPr>
              </a:lvl1pPr>
            </a:lstStyle>
            <a:p>
              <a:r>
                <a:rPr lang="en-US" altLang="ko-KR" sz="1800" dirty="0">
                  <a:solidFill>
                    <a:srgbClr val="EA83A5"/>
                  </a:solidFill>
                </a:rPr>
                <a:t>03</a:t>
              </a:r>
              <a:endParaRPr lang="ko-KR" altLang="en-US" sz="1800" dirty="0">
                <a:solidFill>
                  <a:srgbClr val="EA83A5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C40DB0A-99AD-45B2-8FAB-6D7E4CE0DF48}"/>
                </a:ext>
              </a:extLst>
            </p:cNvPr>
            <p:cNvSpPr txBox="1"/>
            <p:nvPr/>
          </p:nvSpPr>
          <p:spPr>
            <a:xfrm>
              <a:off x="3174808" y="3126896"/>
              <a:ext cx="1306340" cy="898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1050" b="1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rgbClr val="F3F3F1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DB</a:t>
              </a:r>
              <a:r>
                <a:rPr lang="ko-KR" altLang="en-US" sz="1050" b="1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rgbClr val="F3F3F1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설계</a:t>
              </a:r>
              <a:endParaRPr lang="en-US" altLang="ko-KR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1050" b="1" dirty="0">
                  <a:solidFill>
                    <a:schemeClr val="bg1"/>
                  </a:solidFill>
                </a:rPr>
                <a:t>(2022.05.06)</a:t>
              </a:r>
              <a:endParaRPr lang="ko-KR" altLang="en-US" sz="105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20000"/>
                </a:lnSpc>
                <a:defRPr/>
              </a:pPr>
              <a:endParaRPr lang="ko-KR" altLang="en-US" sz="10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DB860DE-7444-42A4-8A6D-81134969758C}"/>
                </a:ext>
              </a:extLst>
            </p:cNvPr>
            <p:cNvSpPr txBox="1"/>
            <p:nvPr/>
          </p:nvSpPr>
          <p:spPr>
            <a:xfrm>
              <a:off x="6614304" y="2669472"/>
              <a:ext cx="6394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rgbClr val="C6BFEB"/>
                  </a:solidFill>
                  <a:effectLst/>
                  <a:uLnTx/>
                  <a:uFillTx/>
                  <a:latin typeface="Sandoll 네모니2 08 Oblique Rg" panose="020B0600000101010101" pitchFamily="34" charset="-127"/>
                  <a:ea typeface="Sandoll 네모니2 08 Oblique Rg" panose="020B0600000101010101" pitchFamily="34" charset="-127"/>
                </a:defRPr>
              </a:lvl1pPr>
            </a:lstStyle>
            <a:p>
              <a:r>
                <a:rPr lang="en-US" altLang="ko-KR" sz="1800" dirty="0">
                  <a:solidFill>
                    <a:srgbClr val="EA83A5"/>
                  </a:solidFill>
                </a:rPr>
                <a:t>05</a:t>
              </a:r>
              <a:endParaRPr lang="ko-KR" altLang="en-US" sz="1800" dirty="0">
                <a:solidFill>
                  <a:srgbClr val="EA83A5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255AF28-9DE2-4D18-A157-25B4D591BF23}"/>
                </a:ext>
              </a:extLst>
            </p:cNvPr>
            <p:cNvSpPr txBox="1"/>
            <p:nvPr/>
          </p:nvSpPr>
          <p:spPr>
            <a:xfrm>
              <a:off x="5772560" y="3148812"/>
              <a:ext cx="2366460" cy="909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1050" b="1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JSP</a:t>
              </a:r>
              <a:r>
                <a:rPr lang="ko-KR" altLang="en-US" sz="1050" b="1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변환</a:t>
              </a:r>
              <a:endParaRPr lang="en-US" altLang="ko-KR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endParaRPr>
            </a:p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050" b="1" dirty="0">
                  <a:solidFill>
                    <a:schemeClr val="bg1"/>
                  </a:solidFill>
                </a:rPr>
                <a:t>(2022.05.09~2022.05.10)</a:t>
              </a:r>
              <a:endParaRPr lang="ko-KR" altLang="en-US" sz="105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20000"/>
                </a:lnSpc>
                <a:defRPr/>
              </a:pPr>
              <a:endParaRPr lang="ko-KR" altLang="en-US" sz="10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2968CF-5D3D-4EE9-AD79-53DDFCC40970}"/>
                </a:ext>
              </a:extLst>
            </p:cNvPr>
            <p:cNvSpPr txBox="1"/>
            <p:nvPr/>
          </p:nvSpPr>
          <p:spPr>
            <a:xfrm>
              <a:off x="1917315" y="4261886"/>
              <a:ext cx="6394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rgbClr val="EAD651"/>
                  </a:solidFill>
                  <a:effectLst/>
                  <a:uLnTx/>
                  <a:uFillTx/>
                  <a:latin typeface="Sandoll 네모니2 08 Oblique Rg" panose="020B0600000101010101" pitchFamily="34" charset="-127"/>
                  <a:ea typeface="Sandoll 네모니2 08 Oblique Rg" panose="020B0600000101010101" pitchFamily="34" charset="-127"/>
                </a:defRPr>
              </a:lvl1pPr>
            </a:lstStyle>
            <a:p>
              <a:r>
                <a:rPr lang="en-US" altLang="ko-KR" sz="1800" dirty="0">
                  <a:solidFill>
                    <a:srgbClr val="F3DF68"/>
                  </a:solidFill>
                </a:rPr>
                <a:t>02</a:t>
              </a:r>
              <a:endParaRPr lang="ko-KR" altLang="en-US" sz="1800" dirty="0">
                <a:solidFill>
                  <a:srgbClr val="F3DF68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8A2EA7B-7BD1-4CED-8029-EFFB8B444293}"/>
                </a:ext>
              </a:extLst>
            </p:cNvPr>
            <p:cNvSpPr txBox="1"/>
            <p:nvPr/>
          </p:nvSpPr>
          <p:spPr>
            <a:xfrm>
              <a:off x="997188" y="4723552"/>
              <a:ext cx="2479740" cy="1157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1050" b="1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rgbClr val="F3F3F1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화면설계</a:t>
              </a:r>
              <a:r>
                <a:rPr lang="en-US" altLang="ko-KR" sz="1050" b="1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rgbClr val="F3F3F1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/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1050" b="1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rgbClr val="F3F3F1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HTML</a:t>
              </a:r>
              <a:r>
                <a:rPr lang="ko-KR" altLang="en-US" sz="1050" b="1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rgbClr val="F3F3F1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제작</a:t>
              </a:r>
              <a:endParaRPr lang="en-US" altLang="ko-KR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1050" b="1" dirty="0">
                  <a:solidFill>
                    <a:schemeClr val="bg1"/>
                  </a:solidFill>
                </a:rPr>
                <a:t>(2022.04.26 ~ 2022.05.06</a:t>
              </a:r>
              <a:r>
                <a:rPr lang="en-US" altLang="ko-KR" sz="788" b="1" dirty="0">
                  <a:solidFill>
                    <a:schemeClr val="bg1"/>
                  </a:solidFill>
                </a:rPr>
                <a:t>)</a:t>
              </a:r>
              <a:endParaRPr lang="ko-KR" altLang="en-US" sz="788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20000"/>
                </a:lnSpc>
                <a:defRPr/>
              </a:pPr>
              <a:endParaRPr lang="ko-KR" altLang="en-US" sz="10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AEDE2DC-A61D-4B1E-8023-88CBBFE71697}"/>
                </a:ext>
              </a:extLst>
            </p:cNvPr>
            <p:cNvSpPr txBox="1"/>
            <p:nvPr/>
          </p:nvSpPr>
          <p:spPr>
            <a:xfrm>
              <a:off x="5006192" y="4197957"/>
              <a:ext cx="6394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rgbClr val="EAD651"/>
                  </a:solidFill>
                  <a:effectLst/>
                  <a:uLnTx/>
                  <a:uFillTx/>
                  <a:latin typeface="Sandoll 네모니2 08 Oblique Rg" panose="020B0600000101010101" pitchFamily="34" charset="-127"/>
                  <a:ea typeface="Sandoll 네모니2 08 Oblique Rg" panose="020B0600000101010101" pitchFamily="34" charset="-127"/>
                </a:defRPr>
              </a:lvl1pPr>
            </a:lstStyle>
            <a:p>
              <a:r>
                <a:rPr lang="en-US" altLang="ko-KR" sz="1800" dirty="0">
                  <a:solidFill>
                    <a:srgbClr val="F3DF68"/>
                  </a:solidFill>
                </a:rPr>
                <a:t>04</a:t>
              </a:r>
              <a:endParaRPr lang="ko-KR" altLang="en-US" sz="1800" dirty="0">
                <a:solidFill>
                  <a:srgbClr val="F3DF68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263A322-BBB1-4A13-9C5D-5206FC72608C}"/>
                </a:ext>
              </a:extLst>
            </p:cNvPr>
            <p:cNvSpPr txBox="1"/>
            <p:nvPr/>
          </p:nvSpPr>
          <p:spPr>
            <a:xfrm>
              <a:off x="4403461" y="4659623"/>
              <a:ext cx="1844951" cy="898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1050" b="1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기획발표</a:t>
              </a:r>
              <a:r>
                <a:rPr lang="en-US" altLang="ko-KR" sz="1050" b="1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(</a:t>
              </a:r>
              <a:r>
                <a:rPr lang="ko-KR" altLang="en-US" sz="1050" b="1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중간발표</a:t>
              </a:r>
              <a:r>
                <a:rPr lang="en-US" altLang="ko-KR" sz="1050" b="1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1050" b="1" dirty="0">
                  <a:solidFill>
                    <a:schemeClr val="bg1"/>
                  </a:solidFill>
                </a:rPr>
                <a:t>(2022.05.09)</a:t>
              </a:r>
              <a:endParaRPr lang="ko-KR" altLang="en-US" sz="105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20000"/>
                </a:lnSpc>
                <a:defRPr/>
              </a:pPr>
              <a:endParaRPr lang="ko-KR" altLang="en-US" sz="10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5C38247-9B6A-44F7-9BFE-9DCD1F7223F3}"/>
                </a:ext>
              </a:extLst>
            </p:cNvPr>
            <p:cNvSpPr txBox="1"/>
            <p:nvPr/>
          </p:nvSpPr>
          <p:spPr>
            <a:xfrm>
              <a:off x="8086137" y="4197957"/>
              <a:ext cx="6394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rgbClr val="EAD651"/>
                  </a:solidFill>
                  <a:effectLst/>
                  <a:uLnTx/>
                  <a:uFillTx/>
                  <a:latin typeface="Sandoll 네모니2 08 Oblique Rg" panose="020B0600000101010101" pitchFamily="34" charset="-127"/>
                  <a:ea typeface="Sandoll 네모니2 08 Oblique Rg" panose="020B0600000101010101" pitchFamily="34" charset="-127"/>
                </a:defRPr>
              </a:lvl1pPr>
            </a:lstStyle>
            <a:p>
              <a:r>
                <a:rPr lang="en-US" altLang="ko-KR" sz="1800" dirty="0">
                  <a:solidFill>
                    <a:srgbClr val="F3DF68"/>
                  </a:solidFill>
                </a:rPr>
                <a:t>06</a:t>
              </a:r>
              <a:endParaRPr lang="ko-KR" altLang="en-US" sz="1800" dirty="0">
                <a:solidFill>
                  <a:srgbClr val="F3DF68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09AE03E-1880-4CA9-9912-DD6100A4F547}"/>
                </a:ext>
              </a:extLst>
            </p:cNvPr>
            <p:cNvSpPr txBox="1"/>
            <p:nvPr/>
          </p:nvSpPr>
          <p:spPr>
            <a:xfrm>
              <a:off x="6804677" y="4700079"/>
              <a:ext cx="3202410" cy="909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1050" b="1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rgbClr val="F3F3F1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개발구현</a:t>
              </a:r>
              <a:endParaRPr lang="en-US" altLang="ko-KR" sz="105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endParaRPr>
            </a:p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050" b="1" dirty="0">
                  <a:solidFill>
                    <a:schemeClr val="bg1"/>
                  </a:solidFill>
                </a:rPr>
                <a:t>(2022.05.11~2022.05.26)</a:t>
              </a:r>
              <a:endParaRPr lang="ko-KR" altLang="en-US" sz="105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20000"/>
                </a:lnSpc>
                <a:defRPr/>
              </a:pPr>
              <a:endParaRPr lang="ko-KR" altLang="en-US" sz="10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865E011-72BA-4BE8-BB59-431532B17C75}"/>
                </a:ext>
              </a:extLst>
            </p:cNvPr>
            <p:cNvCxnSpPr/>
            <p:nvPr/>
          </p:nvCxnSpPr>
          <p:spPr>
            <a:xfrm>
              <a:off x="8689774" y="3978891"/>
              <a:ext cx="990600" cy="0"/>
            </a:xfrm>
            <a:prstGeom prst="line">
              <a:avLst/>
            </a:prstGeom>
            <a:ln w="31750" cap="rnd">
              <a:solidFill>
                <a:srgbClr val="D9D9D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/>
            <p:cNvGrpSpPr/>
            <p:nvPr/>
          </p:nvGrpSpPr>
          <p:grpSpPr>
            <a:xfrm>
              <a:off x="9583374" y="2748479"/>
              <a:ext cx="2452084" cy="2375885"/>
              <a:chOff x="9739916" y="2635454"/>
              <a:chExt cx="2452084" cy="2375885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9F261DFD-D7BE-44C3-BAD9-A026F592B51E}"/>
                  </a:ext>
                </a:extLst>
              </p:cNvPr>
              <p:cNvSpPr/>
              <p:nvPr/>
            </p:nvSpPr>
            <p:spPr>
              <a:xfrm>
                <a:off x="9835637" y="2635454"/>
                <a:ext cx="2225985" cy="2229844"/>
              </a:xfrm>
              <a:prstGeom prst="ellipse">
                <a:avLst/>
              </a:prstGeom>
              <a:solidFill>
                <a:srgbClr val="F0ECE9"/>
              </a:solidFill>
              <a:ln w="79375">
                <a:solidFill>
                  <a:srgbClr val="EAA4BB"/>
                </a:solidFill>
              </a:ln>
              <a:effectLst>
                <a:outerShdw blurRad="635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5C38247-9B6A-44F7-9BFE-9DCD1F7223F3}"/>
                  </a:ext>
                </a:extLst>
              </p:cNvPr>
              <p:cNvSpPr txBox="1"/>
              <p:nvPr/>
            </p:nvSpPr>
            <p:spPr>
              <a:xfrm>
                <a:off x="10628883" y="2760106"/>
                <a:ext cx="63949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solidFill>
                        <a:prstClr val="white">
                          <a:lumMod val="85000"/>
                          <a:alpha val="0"/>
                        </a:prstClr>
                      </a:solidFill>
                    </a:ln>
                    <a:solidFill>
                      <a:srgbClr val="EAD651"/>
                    </a:solidFill>
                    <a:effectLst/>
                    <a:uLnTx/>
                    <a:uFillTx/>
                    <a:latin typeface="Sandoll 네모니2 08 Oblique Rg" panose="020B0600000101010101" pitchFamily="34" charset="-127"/>
                    <a:ea typeface="Sandoll 네모니2 08 Oblique Rg" panose="020B0600000101010101" pitchFamily="34" charset="-127"/>
                  </a:defRPr>
                </a:lvl1pPr>
              </a:lstStyle>
              <a:p>
                <a:r>
                  <a:rPr lang="en-US" altLang="ko-KR" sz="1800" dirty="0">
                    <a:solidFill>
                      <a:srgbClr val="EA83A5"/>
                    </a:solidFill>
                  </a:rPr>
                  <a:t>07</a:t>
                </a:r>
                <a:endParaRPr lang="ko-KR" altLang="en-US" sz="1800" dirty="0">
                  <a:solidFill>
                    <a:srgbClr val="EA83A5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09AE03E-1880-4CA9-9912-DD6100A4F547}"/>
                  </a:ext>
                </a:extLst>
              </p:cNvPr>
              <p:cNvSpPr txBox="1"/>
              <p:nvPr/>
            </p:nvSpPr>
            <p:spPr>
              <a:xfrm>
                <a:off x="9739916" y="3337035"/>
                <a:ext cx="2452084" cy="1674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ko-KR" altLang="en-US" sz="2400" dirty="0">
                    <a:ln>
                      <a:solidFill>
                        <a:prstClr val="white">
                          <a:lumMod val="85000"/>
                          <a:alpha val="0"/>
                        </a:prstClr>
                      </a:solidFill>
                    </a:ln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구현발표</a:t>
                </a:r>
                <a:endParaRPr lang="en-US" altLang="ko-KR" sz="24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ko-KR" sz="1500" b="1" dirty="0"/>
                  <a:t>(2022.05.27)</a:t>
                </a:r>
                <a:endParaRPr lang="ko-KR" altLang="en-US" sz="1500" b="1" dirty="0"/>
              </a:p>
              <a:p>
                <a:pPr algn="ctr">
                  <a:lnSpc>
                    <a:spcPct val="120000"/>
                  </a:lnSpc>
                  <a:defRPr/>
                </a:pPr>
                <a:endParaRPr lang="ko-KR" altLang="en-US" sz="24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endParaRPr>
              </a:p>
            </p:txBody>
          </p:sp>
        </p:grpSp>
      </p:grpSp>
      <p:sp>
        <p:nvSpPr>
          <p:cNvPr id="56" name="모서리가 둥근 직사각형 55"/>
          <p:cNvSpPr/>
          <p:nvPr/>
        </p:nvSpPr>
        <p:spPr>
          <a:xfrm>
            <a:off x="85243" y="426086"/>
            <a:ext cx="3654934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9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altLang="ko-KR" sz="2800" b="1" dirty="0">
              <a:solidFill>
                <a:schemeClr val="bg1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1947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4339</TotalTime>
  <Words>614</Words>
  <Application>Microsoft Office PowerPoint</Application>
  <PresentationFormat>화면 슬라이드 쇼(4:3)</PresentationFormat>
  <Paragraphs>227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37</vt:i4>
      </vt:variant>
    </vt:vector>
  </HeadingPairs>
  <TitlesOfParts>
    <vt:vector size="69" baseType="lpstr">
      <vt:lpstr>Bahnschrift SemiLight</vt:lpstr>
      <vt:lpstr>Times New Roman</vt:lpstr>
      <vt:lpstr>Arita Buri Medium Bold</vt:lpstr>
      <vt:lpstr>한컴 소망 B</vt:lpstr>
      <vt:lpstr>Sandoll Nemony2 07 Oblique Lt</vt:lpstr>
      <vt:lpstr>Sandoll 네모니2 09 Oblique Bd</vt:lpstr>
      <vt:lpstr>Arial Black</vt:lpstr>
      <vt:lpstr>Arial</vt:lpstr>
      <vt:lpstr>맑은 고딕</vt:lpstr>
      <vt:lpstr>Sandoll 네모니2 06 Oblique Th</vt:lpstr>
      <vt:lpstr>나눔바른고딕</vt:lpstr>
      <vt:lpstr>Calibri</vt:lpstr>
      <vt:lpstr>여기어때 잘난체 OTF</vt:lpstr>
      <vt:lpstr>Arita Buri Medium</vt:lpstr>
      <vt:lpstr>Sandoll Nemony2 02 Basic Lt</vt:lpstr>
      <vt:lpstr>Sandoll 네모니2 08 Oblique Rg</vt:lpstr>
      <vt:lpstr>HY견고딕</vt:lpstr>
      <vt:lpstr>Sandoll 네모니2 03 Basic Rg</vt:lpstr>
      <vt:lpstr>Sandoll Nemony2 09 Oblique Bd</vt:lpstr>
      <vt:lpstr>굴림</vt:lpstr>
      <vt:lpstr>Sandoll GtNeoCond 02 Ul</vt:lpstr>
      <vt:lpstr>Sandoll 네모니 01 Basic</vt:lpstr>
      <vt:lpstr>나눔고딕</vt:lpstr>
      <vt:lpstr>바탕</vt:lpstr>
      <vt:lpstr>Sandoll 네모니2 07 Oblique Lt</vt:lpstr>
      <vt:lpstr>Calibri Light</vt:lpstr>
      <vt:lpstr>Sandoll 고딕NeoCond 04 Rg</vt:lpstr>
      <vt:lpstr>한컴바탕</vt:lpstr>
      <vt:lpstr>3_Office 테마</vt:lpstr>
      <vt:lpstr>2_Office 테마</vt:lpstr>
      <vt:lpstr>1_Office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예린</dc:creator>
  <cp:lastModifiedBy>MYCOM</cp:lastModifiedBy>
  <cp:revision>256</cp:revision>
  <dcterms:created xsi:type="dcterms:W3CDTF">2020-10-29T09:52:57Z</dcterms:created>
  <dcterms:modified xsi:type="dcterms:W3CDTF">2022-05-26T09:24:27Z</dcterms:modified>
</cp:coreProperties>
</file>